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59" r:id="rId7"/>
    <p:sldId id="261" r:id="rId8"/>
    <p:sldId id="260" r:id="rId9"/>
    <p:sldId id="262" r:id="rId10"/>
    <p:sldId id="263" r:id="rId11"/>
    <p:sldId id="264"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 Stokman" initials="JS" lastIdx="1" clrIdx="0">
    <p:extLst>
      <p:ext uri="{19B8F6BF-5375-455C-9EA6-DF929625EA0E}">
        <p15:presenceInfo xmlns:p15="http://schemas.microsoft.com/office/powerpoint/2012/main" userId="f4af31312d97d29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3" d="100"/>
          <a:sy n="83" d="100"/>
        </p:scale>
        <p:origin x="45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 Stokman" userId="08d25630-a6c7-40ca-b5d1-7d3f8ab14cf4" providerId="ADAL" clId="{3A37B732-990E-46E8-AA5D-FA34AF2013F9}"/>
    <pc:docChg chg="custSel mod modSld">
      <pc:chgData name="Jos Stokman" userId="08d25630-a6c7-40ca-b5d1-7d3f8ab14cf4" providerId="ADAL" clId="{3A37B732-990E-46E8-AA5D-FA34AF2013F9}" dt="2020-05-15T13:33:00.863" v="7" actId="26606"/>
      <pc:docMkLst>
        <pc:docMk/>
      </pc:docMkLst>
      <pc:sldChg chg="addSp modSp mod setBg setClrOvrMap">
        <pc:chgData name="Jos Stokman" userId="08d25630-a6c7-40ca-b5d1-7d3f8ab14cf4" providerId="ADAL" clId="{3A37B732-990E-46E8-AA5D-FA34AF2013F9}" dt="2020-05-15T13:32:22.764" v="1" actId="14100"/>
        <pc:sldMkLst>
          <pc:docMk/>
          <pc:sldMk cId="952110983" sldId="256"/>
        </pc:sldMkLst>
        <pc:spChg chg="mod">
          <ac:chgData name="Jos Stokman" userId="08d25630-a6c7-40ca-b5d1-7d3f8ab14cf4" providerId="ADAL" clId="{3A37B732-990E-46E8-AA5D-FA34AF2013F9}" dt="2020-05-15T13:32:18.103" v="0" actId="26606"/>
          <ac:spMkLst>
            <pc:docMk/>
            <pc:sldMk cId="952110983" sldId="256"/>
            <ac:spMk id="2" creationId="{903B32CF-1DCA-46FA-8E86-1A9E6FFD2FC1}"/>
          </ac:spMkLst>
        </pc:spChg>
        <pc:spChg chg="mod">
          <ac:chgData name="Jos Stokman" userId="08d25630-a6c7-40ca-b5d1-7d3f8ab14cf4" providerId="ADAL" clId="{3A37B732-990E-46E8-AA5D-FA34AF2013F9}" dt="2020-05-15T13:32:18.103" v="0" actId="26606"/>
          <ac:spMkLst>
            <pc:docMk/>
            <pc:sldMk cId="952110983" sldId="256"/>
            <ac:spMk id="3" creationId="{DB980BB3-9833-439C-9C45-7EB9839B31D8}"/>
          </ac:spMkLst>
        </pc:spChg>
        <pc:spChg chg="mod">
          <ac:chgData name="Jos Stokman" userId="08d25630-a6c7-40ca-b5d1-7d3f8ab14cf4" providerId="ADAL" clId="{3A37B732-990E-46E8-AA5D-FA34AF2013F9}" dt="2020-05-15T13:32:22.764" v="1" actId="14100"/>
          <ac:spMkLst>
            <pc:docMk/>
            <pc:sldMk cId="952110983" sldId="256"/>
            <ac:spMk id="4" creationId="{07132E1E-3CDD-4BE2-AFE1-D1E0B7FB2E80}"/>
          </ac:spMkLst>
        </pc:spChg>
        <pc:spChg chg="add">
          <ac:chgData name="Jos Stokman" userId="08d25630-a6c7-40ca-b5d1-7d3f8ab14cf4" providerId="ADAL" clId="{3A37B732-990E-46E8-AA5D-FA34AF2013F9}" dt="2020-05-15T13:32:18.103" v="0" actId="26606"/>
          <ac:spMkLst>
            <pc:docMk/>
            <pc:sldMk cId="952110983" sldId="256"/>
            <ac:spMk id="9" creationId="{1E214AA7-F028-4A0D-8698-61AEC754D1BC}"/>
          </ac:spMkLst>
        </pc:spChg>
        <pc:cxnChg chg="add">
          <ac:chgData name="Jos Stokman" userId="08d25630-a6c7-40ca-b5d1-7d3f8ab14cf4" providerId="ADAL" clId="{3A37B732-990E-46E8-AA5D-FA34AF2013F9}" dt="2020-05-15T13:32:18.103" v="0" actId="26606"/>
          <ac:cxnSpMkLst>
            <pc:docMk/>
            <pc:sldMk cId="952110983" sldId="256"/>
            <ac:cxnSpMk id="11" creationId="{D6206FDC-2777-4D7F-AF9C-73413DA664C9}"/>
          </ac:cxnSpMkLst>
        </pc:cxnChg>
      </pc:sldChg>
      <pc:sldChg chg="addSp modSp mod setBg">
        <pc:chgData name="Jos Stokman" userId="08d25630-a6c7-40ca-b5d1-7d3f8ab14cf4" providerId="ADAL" clId="{3A37B732-990E-46E8-AA5D-FA34AF2013F9}" dt="2020-05-15T13:32:30.673" v="2" actId="26606"/>
        <pc:sldMkLst>
          <pc:docMk/>
          <pc:sldMk cId="221291304" sldId="259"/>
        </pc:sldMkLst>
        <pc:spChg chg="mod ord">
          <ac:chgData name="Jos Stokman" userId="08d25630-a6c7-40ca-b5d1-7d3f8ab14cf4" providerId="ADAL" clId="{3A37B732-990E-46E8-AA5D-FA34AF2013F9}" dt="2020-05-15T13:32:30.673" v="2" actId="26606"/>
          <ac:spMkLst>
            <pc:docMk/>
            <pc:sldMk cId="221291304" sldId="259"/>
            <ac:spMk id="3" creationId="{449B34B8-69BB-4FC4-AE80-8B73E90A13F6}"/>
          </ac:spMkLst>
        </pc:spChg>
        <pc:spChg chg="mod">
          <ac:chgData name="Jos Stokman" userId="08d25630-a6c7-40ca-b5d1-7d3f8ab14cf4" providerId="ADAL" clId="{3A37B732-990E-46E8-AA5D-FA34AF2013F9}" dt="2020-05-15T13:32:30.673" v="2" actId="26606"/>
          <ac:spMkLst>
            <pc:docMk/>
            <pc:sldMk cId="221291304" sldId="259"/>
            <ac:spMk id="4" creationId="{EAFEE3F6-42AF-4D93-9FA6-7FB39DC842F3}"/>
          </ac:spMkLst>
        </pc:spChg>
        <pc:spChg chg="add">
          <ac:chgData name="Jos Stokman" userId="08d25630-a6c7-40ca-b5d1-7d3f8ab14cf4" providerId="ADAL" clId="{3A37B732-990E-46E8-AA5D-FA34AF2013F9}" dt="2020-05-15T13:32:30.673" v="2" actId="26606"/>
          <ac:spMkLst>
            <pc:docMk/>
            <pc:sldMk cId="221291304" sldId="259"/>
            <ac:spMk id="9" creationId="{A7AE9375-4664-4DB2-922D-2782A6E439AC}"/>
          </ac:spMkLst>
        </pc:spChg>
        <pc:spChg chg="add">
          <ac:chgData name="Jos Stokman" userId="08d25630-a6c7-40ca-b5d1-7d3f8ab14cf4" providerId="ADAL" clId="{3A37B732-990E-46E8-AA5D-FA34AF2013F9}" dt="2020-05-15T13:32:30.673" v="2" actId="26606"/>
          <ac:spMkLst>
            <pc:docMk/>
            <pc:sldMk cId="221291304" sldId="259"/>
            <ac:spMk id="13" creationId="{9DD005C1-8C51-42D6-9BEE-B9B83849743D}"/>
          </ac:spMkLst>
        </pc:spChg>
        <pc:cxnChg chg="add">
          <ac:chgData name="Jos Stokman" userId="08d25630-a6c7-40ca-b5d1-7d3f8ab14cf4" providerId="ADAL" clId="{3A37B732-990E-46E8-AA5D-FA34AF2013F9}" dt="2020-05-15T13:32:30.673" v="2" actId="26606"/>
          <ac:cxnSpMkLst>
            <pc:docMk/>
            <pc:sldMk cId="221291304" sldId="259"/>
            <ac:cxnSpMk id="11" creationId="{EE504C98-6397-41C1-A8D8-2D9C4ED307E0}"/>
          </ac:cxnSpMkLst>
        </pc:cxnChg>
      </pc:sldChg>
      <pc:sldChg chg="modSp">
        <pc:chgData name="Jos Stokman" userId="08d25630-a6c7-40ca-b5d1-7d3f8ab14cf4" providerId="ADAL" clId="{3A37B732-990E-46E8-AA5D-FA34AF2013F9}" dt="2020-05-15T13:32:39.478" v="4" actId="6549"/>
        <pc:sldMkLst>
          <pc:docMk/>
          <pc:sldMk cId="1703296422" sldId="260"/>
        </pc:sldMkLst>
        <pc:spChg chg="mod">
          <ac:chgData name="Jos Stokman" userId="08d25630-a6c7-40ca-b5d1-7d3f8ab14cf4" providerId="ADAL" clId="{3A37B732-990E-46E8-AA5D-FA34AF2013F9}" dt="2020-05-15T13:32:39.478" v="4" actId="6549"/>
          <ac:spMkLst>
            <pc:docMk/>
            <pc:sldMk cId="1703296422" sldId="260"/>
            <ac:spMk id="2" creationId="{E71902FE-2EC5-424D-AA6A-7186EA0AC066}"/>
          </ac:spMkLst>
        </pc:spChg>
      </pc:sldChg>
      <pc:sldChg chg="addSp modSp mod setBg">
        <pc:chgData name="Jos Stokman" userId="08d25630-a6c7-40ca-b5d1-7d3f8ab14cf4" providerId="ADAL" clId="{3A37B732-990E-46E8-AA5D-FA34AF2013F9}" dt="2020-05-15T13:32:45.548" v="5" actId="26606"/>
        <pc:sldMkLst>
          <pc:docMk/>
          <pc:sldMk cId="3739235955" sldId="262"/>
        </pc:sldMkLst>
        <pc:spChg chg="mod">
          <ac:chgData name="Jos Stokman" userId="08d25630-a6c7-40ca-b5d1-7d3f8ab14cf4" providerId="ADAL" clId="{3A37B732-990E-46E8-AA5D-FA34AF2013F9}" dt="2020-05-15T13:32:45.548" v="5" actId="26606"/>
          <ac:spMkLst>
            <pc:docMk/>
            <pc:sldMk cId="3739235955" sldId="262"/>
            <ac:spMk id="2" creationId="{DA34FF20-E083-4EFD-B4E0-192FC542688B}"/>
          </ac:spMkLst>
        </pc:spChg>
        <pc:spChg chg="mod">
          <ac:chgData name="Jos Stokman" userId="08d25630-a6c7-40ca-b5d1-7d3f8ab14cf4" providerId="ADAL" clId="{3A37B732-990E-46E8-AA5D-FA34AF2013F9}" dt="2020-05-15T13:32:45.548" v="5" actId="26606"/>
          <ac:spMkLst>
            <pc:docMk/>
            <pc:sldMk cId="3739235955" sldId="262"/>
            <ac:spMk id="3" creationId="{AA5EF602-9BB0-42DB-82DB-DBE50DB0298D}"/>
          </ac:spMkLst>
        </pc:spChg>
        <pc:spChg chg="add">
          <ac:chgData name="Jos Stokman" userId="08d25630-a6c7-40ca-b5d1-7d3f8ab14cf4" providerId="ADAL" clId="{3A37B732-990E-46E8-AA5D-FA34AF2013F9}" dt="2020-05-15T13:32:45.548" v="5" actId="26606"/>
          <ac:spMkLst>
            <pc:docMk/>
            <pc:sldMk cId="3739235955" sldId="262"/>
            <ac:spMk id="8" creationId="{A7AE9375-4664-4DB2-922D-2782A6E439AC}"/>
          </ac:spMkLst>
        </pc:spChg>
        <pc:spChg chg="add">
          <ac:chgData name="Jos Stokman" userId="08d25630-a6c7-40ca-b5d1-7d3f8ab14cf4" providerId="ADAL" clId="{3A37B732-990E-46E8-AA5D-FA34AF2013F9}" dt="2020-05-15T13:32:45.548" v="5" actId="26606"/>
          <ac:spMkLst>
            <pc:docMk/>
            <pc:sldMk cId="3739235955" sldId="262"/>
            <ac:spMk id="12" creationId="{9DD005C1-8C51-42D6-9BEE-B9B83849743D}"/>
          </ac:spMkLst>
        </pc:spChg>
        <pc:cxnChg chg="add">
          <ac:chgData name="Jos Stokman" userId="08d25630-a6c7-40ca-b5d1-7d3f8ab14cf4" providerId="ADAL" clId="{3A37B732-990E-46E8-AA5D-FA34AF2013F9}" dt="2020-05-15T13:32:45.548" v="5" actId="26606"/>
          <ac:cxnSpMkLst>
            <pc:docMk/>
            <pc:sldMk cId="3739235955" sldId="262"/>
            <ac:cxnSpMk id="10" creationId="{EE504C98-6397-41C1-A8D8-2D9C4ED307E0}"/>
          </ac:cxnSpMkLst>
        </pc:cxnChg>
      </pc:sldChg>
      <pc:sldChg chg="addSp modSp mod setBg">
        <pc:chgData name="Jos Stokman" userId="08d25630-a6c7-40ca-b5d1-7d3f8ab14cf4" providerId="ADAL" clId="{3A37B732-990E-46E8-AA5D-FA34AF2013F9}" dt="2020-05-15T13:32:55.131" v="6" actId="26606"/>
        <pc:sldMkLst>
          <pc:docMk/>
          <pc:sldMk cId="2686481994" sldId="263"/>
        </pc:sldMkLst>
        <pc:spChg chg="mod">
          <ac:chgData name="Jos Stokman" userId="08d25630-a6c7-40ca-b5d1-7d3f8ab14cf4" providerId="ADAL" clId="{3A37B732-990E-46E8-AA5D-FA34AF2013F9}" dt="2020-05-15T13:32:55.131" v="6" actId="26606"/>
          <ac:spMkLst>
            <pc:docMk/>
            <pc:sldMk cId="2686481994" sldId="263"/>
            <ac:spMk id="2" creationId="{1644AB3A-27A3-40B7-B4D1-0DBDEB05D266}"/>
          </ac:spMkLst>
        </pc:spChg>
        <pc:spChg chg="mod">
          <ac:chgData name="Jos Stokman" userId="08d25630-a6c7-40ca-b5d1-7d3f8ab14cf4" providerId="ADAL" clId="{3A37B732-990E-46E8-AA5D-FA34AF2013F9}" dt="2020-05-15T13:32:55.131" v="6" actId="26606"/>
          <ac:spMkLst>
            <pc:docMk/>
            <pc:sldMk cId="2686481994" sldId="263"/>
            <ac:spMk id="3" creationId="{9A29A294-AD4F-4207-B0C9-D7FCD3E4FDCB}"/>
          </ac:spMkLst>
        </pc:spChg>
        <pc:spChg chg="add">
          <ac:chgData name="Jos Stokman" userId="08d25630-a6c7-40ca-b5d1-7d3f8ab14cf4" providerId="ADAL" clId="{3A37B732-990E-46E8-AA5D-FA34AF2013F9}" dt="2020-05-15T13:32:55.131" v="6" actId="26606"/>
          <ac:spMkLst>
            <pc:docMk/>
            <pc:sldMk cId="2686481994" sldId="263"/>
            <ac:spMk id="8" creationId="{A7AE9375-4664-4DB2-922D-2782A6E439AC}"/>
          </ac:spMkLst>
        </pc:spChg>
        <pc:spChg chg="add">
          <ac:chgData name="Jos Stokman" userId="08d25630-a6c7-40ca-b5d1-7d3f8ab14cf4" providerId="ADAL" clId="{3A37B732-990E-46E8-AA5D-FA34AF2013F9}" dt="2020-05-15T13:32:55.131" v="6" actId="26606"/>
          <ac:spMkLst>
            <pc:docMk/>
            <pc:sldMk cId="2686481994" sldId="263"/>
            <ac:spMk id="10" creationId="{C2C57604-0CFD-4023-B9BD-107166A25317}"/>
          </ac:spMkLst>
        </pc:spChg>
      </pc:sldChg>
      <pc:sldChg chg="addSp modSp mod setBg">
        <pc:chgData name="Jos Stokman" userId="08d25630-a6c7-40ca-b5d1-7d3f8ab14cf4" providerId="ADAL" clId="{3A37B732-990E-46E8-AA5D-FA34AF2013F9}" dt="2020-05-15T13:33:00.863" v="7" actId="26606"/>
        <pc:sldMkLst>
          <pc:docMk/>
          <pc:sldMk cId="2488763134" sldId="264"/>
        </pc:sldMkLst>
        <pc:spChg chg="mod">
          <ac:chgData name="Jos Stokman" userId="08d25630-a6c7-40ca-b5d1-7d3f8ab14cf4" providerId="ADAL" clId="{3A37B732-990E-46E8-AA5D-FA34AF2013F9}" dt="2020-05-15T13:33:00.863" v="7" actId="26606"/>
          <ac:spMkLst>
            <pc:docMk/>
            <pc:sldMk cId="2488763134" sldId="264"/>
            <ac:spMk id="2" creationId="{041461B1-E77F-4602-A070-B735E50B2A37}"/>
          </ac:spMkLst>
        </pc:spChg>
        <pc:spChg chg="mod">
          <ac:chgData name="Jos Stokman" userId="08d25630-a6c7-40ca-b5d1-7d3f8ab14cf4" providerId="ADAL" clId="{3A37B732-990E-46E8-AA5D-FA34AF2013F9}" dt="2020-05-15T13:33:00.863" v="7" actId="26606"/>
          <ac:spMkLst>
            <pc:docMk/>
            <pc:sldMk cId="2488763134" sldId="264"/>
            <ac:spMk id="3" creationId="{2E918667-1374-48C0-847A-F477956EF8BB}"/>
          </ac:spMkLst>
        </pc:spChg>
        <pc:spChg chg="add">
          <ac:chgData name="Jos Stokman" userId="08d25630-a6c7-40ca-b5d1-7d3f8ab14cf4" providerId="ADAL" clId="{3A37B732-990E-46E8-AA5D-FA34AF2013F9}" dt="2020-05-15T13:33:00.863" v="7" actId="26606"/>
          <ac:spMkLst>
            <pc:docMk/>
            <pc:sldMk cId="2488763134" sldId="264"/>
            <ac:spMk id="8" creationId="{A7AE9375-4664-4DB2-922D-2782A6E439AC}"/>
          </ac:spMkLst>
        </pc:spChg>
        <pc:spChg chg="add">
          <ac:chgData name="Jos Stokman" userId="08d25630-a6c7-40ca-b5d1-7d3f8ab14cf4" providerId="ADAL" clId="{3A37B732-990E-46E8-AA5D-FA34AF2013F9}" dt="2020-05-15T13:33:00.863" v="7" actId="26606"/>
          <ac:spMkLst>
            <pc:docMk/>
            <pc:sldMk cId="2488763134" sldId="264"/>
            <ac:spMk id="10" creationId="{C2C57604-0CFD-4023-B9BD-107166A25317}"/>
          </ac:spMkLst>
        </pc:spChg>
      </pc:sldChg>
    </pc:docChg>
  </pc:docChgLst>
  <pc:docChgLst>
    <pc:chgData name="Jos Stokman" userId="08d25630-a6c7-40ca-b5d1-7d3f8ab14cf4" providerId="ADAL" clId="{18ECB46F-2CCE-4347-9425-D653B8C0D182}"/>
    <pc:docChg chg="custSel modSld">
      <pc:chgData name="Jos Stokman" userId="08d25630-a6c7-40ca-b5d1-7d3f8ab14cf4" providerId="ADAL" clId="{18ECB46F-2CCE-4347-9425-D653B8C0D182}" dt="2020-05-18T09:38:47.087" v="181" actId="6549"/>
      <pc:docMkLst>
        <pc:docMk/>
      </pc:docMkLst>
      <pc:sldChg chg="modSp">
        <pc:chgData name="Jos Stokman" userId="08d25630-a6c7-40ca-b5d1-7d3f8ab14cf4" providerId="ADAL" clId="{18ECB46F-2CCE-4347-9425-D653B8C0D182}" dt="2020-05-18T08:23:30.853" v="0" actId="6549"/>
        <pc:sldMkLst>
          <pc:docMk/>
          <pc:sldMk cId="952110983" sldId="256"/>
        </pc:sldMkLst>
        <pc:spChg chg="mod">
          <ac:chgData name="Jos Stokman" userId="08d25630-a6c7-40ca-b5d1-7d3f8ab14cf4" providerId="ADAL" clId="{18ECB46F-2CCE-4347-9425-D653B8C0D182}" dt="2020-05-18T08:23:30.853" v="0" actId="6549"/>
          <ac:spMkLst>
            <pc:docMk/>
            <pc:sldMk cId="952110983" sldId="256"/>
            <ac:spMk id="4" creationId="{07132E1E-3CDD-4BE2-AFE1-D1E0B7FB2E80}"/>
          </ac:spMkLst>
        </pc:spChg>
      </pc:sldChg>
      <pc:sldChg chg="modSp">
        <pc:chgData name="Jos Stokman" userId="08d25630-a6c7-40ca-b5d1-7d3f8ab14cf4" providerId="ADAL" clId="{18ECB46F-2CCE-4347-9425-D653B8C0D182}" dt="2020-05-18T08:27:22.237" v="170" actId="5793"/>
        <pc:sldMkLst>
          <pc:docMk/>
          <pc:sldMk cId="226998040" sldId="258"/>
        </pc:sldMkLst>
        <pc:spChg chg="mod">
          <ac:chgData name="Jos Stokman" userId="08d25630-a6c7-40ca-b5d1-7d3f8ab14cf4" providerId="ADAL" clId="{18ECB46F-2CCE-4347-9425-D653B8C0D182}" dt="2020-05-18T08:27:22.237" v="170" actId="5793"/>
          <ac:spMkLst>
            <pc:docMk/>
            <pc:sldMk cId="226998040" sldId="258"/>
            <ac:spMk id="3" creationId="{6A0BDDAA-8D9A-4DA7-AC6E-E420B742B57D}"/>
          </ac:spMkLst>
        </pc:spChg>
      </pc:sldChg>
      <pc:sldChg chg="modSp">
        <pc:chgData name="Jos Stokman" userId="08d25630-a6c7-40ca-b5d1-7d3f8ab14cf4" providerId="ADAL" clId="{18ECB46F-2CCE-4347-9425-D653B8C0D182}" dt="2020-05-18T08:28:02.984" v="179" actId="20577"/>
        <pc:sldMkLst>
          <pc:docMk/>
          <pc:sldMk cId="221291304" sldId="259"/>
        </pc:sldMkLst>
        <pc:spChg chg="mod">
          <ac:chgData name="Jos Stokman" userId="08d25630-a6c7-40ca-b5d1-7d3f8ab14cf4" providerId="ADAL" clId="{18ECB46F-2CCE-4347-9425-D653B8C0D182}" dt="2020-05-18T08:28:02.984" v="179" actId="20577"/>
          <ac:spMkLst>
            <pc:docMk/>
            <pc:sldMk cId="221291304" sldId="259"/>
            <ac:spMk id="3" creationId="{449B34B8-69BB-4FC4-AE80-8B73E90A13F6}"/>
          </ac:spMkLst>
        </pc:spChg>
      </pc:sldChg>
      <pc:sldChg chg="modSp">
        <pc:chgData name="Jos Stokman" userId="08d25630-a6c7-40ca-b5d1-7d3f8ab14cf4" providerId="ADAL" clId="{18ECB46F-2CCE-4347-9425-D653B8C0D182}" dt="2020-05-18T08:25:02.883" v="43" actId="20577"/>
        <pc:sldMkLst>
          <pc:docMk/>
          <pc:sldMk cId="3739235955" sldId="262"/>
        </pc:sldMkLst>
        <pc:spChg chg="mod">
          <ac:chgData name="Jos Stokman" userId="08d25630-a6c7-40ca-b5d1-7d3f8ab14cf4" providerId="ADAL" clId="{18ECB46F-2CCE-4347-9425-D653B8C0D182}" dt="2020-05-18T08:25:02.883" v="43" actId="20577"/>
          <ac:spMkLst>
            <pc:docMk/>
            <pc:sldMk cId="3739235955" sldId="262"/>
            <ac:spMk id="3" creationId="{AA5EF602-9BB0-42DB-82DB-DBE50DB0298D}"/>
          </ac:spMkLst>
        </pc:spChg>
      </pc:sldChg>
      <pc:sldChg chg="modSp">
        <pc:chgData name="Jos Stokman" userId="08d25630-a6c7-40ca-b5d1-7d3f8ab14cf4" providerId="ADAL" clId="{18ECB46F-2CCE-4347-9425-D653B8C0D182}" dt="2020-05-18T09:12:15.973" v="180" actId="6549"/>
        <pc:sldMkLst>
          <pc:docMk/>
          <pc:sldMk cId="2686481994" sldId="263"/>
        </pc:sldMkLst>
        <pc:spChg chg="mod">
          <ac:chgData name="Jos Stokman" userId="08d25630-a6c7-40ca-b5d1-7d3f8ab14cf4" providerId="ADAL" clId="{18ECB46F-2CCE-4347-9425-D653B8C0D182}" dt="2020-05-18T09:12:15.973" v="180" actId="6549"/>
          <ac:spMkLst>
            <pc:docMk/>
            <pc:sldMk cId="2686481994" sldId="263"/>
            <ac:spMk id="3" creationId="{9A29A294-AD4F-4207-B0C9-D7FCD3E4FDCB}"/>
          </ac:spMkLst>
        </pc:spChg>
      </pc:sldChg>
      <pc:sldChg chg="modSp">
        <pc:chgData name="Jos Stokman" userId="08d25630-a6c7-40ca-b5d1-7d3f8ab14cf4" providerId="ADAL" clId="{18ECB46F-2CCE-4347-9425-D653B8C0D182}" dt="2020-05-18T09:38:47.087" v="181" actId="6549"/>
        <pc:sldMkLst>
          <pc:docMk/>
          <pc:sldMk cId="2488763134" sldId="264"/>
        </pc:sldMkLst>
        <pc:spChg chg="mod">
          <ac:chgData name="Jos Stokman" userId="08d25630-a6c7-40ca-b5d1-7d3f8ab14cf4" providerId="ADAL" clId="{18ECB46F-2CCE-4347-9425-D653B8C0D182}" dt="2020-05-18T09:38:47.087" v="181" actId="6549"/>
          <ac:spMkLst>
            <pc:docMk/>
            <pc:sldMk cId="2488763134" sldId="264"/>
            <ac:spMk id="3" creationId="{2E918667-1374-48C0-847A-F477956EF8B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4BE9A3-4D2A-4224-8B0E-632CC94EFCAC}"/>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D59978FC-4B9A-41C6-B361-6F88B84317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8ABD76C3-B8EA-4C60-BE0A-208E9ACE8875}"/>
              </a:ext>
            </a:extLst>
          </p:cNvPr>
          <p:cNvSpPr>
            <a:spLocks noGrp="1"/>
          </p:cNvSpPr>
          <p:nvPr>
            <p:ph type="dt" sz="half" idx="10"/>
          </p:nvPr>
        </p:nvSpPr>
        <p:spPr/>
        <p:txBody>
          <a:bodyPr/>
          <a:lstStyle/>
          <a:p>
            <a:fld id="{D913193C-B0A9-4485-814A-D63D08A01448}" type="datetimeFigureOut">
              <a:rPr lang="nl-NL" smtClean="0"/>
              <a:t>18-5-2020</a:t>
            </a:fld>
            <a:endParaRPr lang="nl-NL"/>
          </a:p>
        </p:txBody>
      </p:sp>
      <p:sp>
        <p:nvSpPr>
          <p:cNvPr id="5" name="Tijdelijke aanduiding voor voettekst 4">
            <a:extLst>
              <a:ext uri="{FF2B5EF4-FFF2-40B4-BE49-F238E27FC236}">
                <a16:creationId xmlns:a16="http://schemas.microsoft.com/office/drawing/2014/main" id="{F9A3FB63-DE2B-4C2E-AF75-DBE69F5F3DA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00FC284-71E4-4E15-8531-CE4FEC5605BF}"/>
              </a:ext>
            </a:extLst>
          </p:cNvPr>
          <p:cNvSpPr>
            <a:spLocks noGrp="1"/>
          </p:cNvSpPr>
          <p:nvPr>
            <p:ph type="sldNum" sz="quarter" idx="12"/>
          </p:nvPr>
        </p:nvSpPr>
        <p:spPr/>
        <p:txBody>
          <a:bodyPr/>
          <a:lstStyle/>
          <a:p>
            <a:fld id="{C51C28D8-095B-4C91-AF68-9F35D96A0855}" type="slidenum">
              <a:rPr lang="nl-NL" smtClean="0"/>
              <a:t>‹nr.›</a:t>
            </a:fld>
            <a:endParaRPr lang="nl-NL"/>
          </a:p>
        </p:txBody>
      </p:sp>
    </p:spTree>
    <p:extLst>
      <p:ext uri="{BB962C8B-B14F-4D97-AF65-F5344CB8AC3E}">
        <p14:creationId xmlns:p14="http://schemas.microsoft.com/office/powerpoint/2010/main" val="1825128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30D162-68D9-40E2-82A0-B5E8D4B375FD}"/>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BB4519FC-C2B5-4AAD-BA32-DF83B39AF26D}"/>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6EE6246-FAD2-4C19-B2F5-4DB242053F5C}"/>
              </a:ext>
            </a:extLst>
          </p:cNvPr>
          <p:cNvSpPr>
            <a:spLocks noGrp="1"/>
          </p:cNvSpPr>
          <p:nvPr>
            <p:ph type="dt" sz="half" idx="10"/>
          </p:nvPr>
        </p:nvSpPr>
        <p:spPr/>
        <p:txBody>
          <a:bodyPr/>
          <a:lstStyle/>
          <a:p>
            <a:fld id="{D913193C-B0A9-4485-814A-D63D08A01448}" type="datetimeFigureOut">
              <a:rPr lang="nl-NL" smtClean="0"/>
              <a:t>18-5-2020</a:t>
            </a:fld>
            <a:endParaRPr lang="nl-NL"/>
          </a:p>
        </p:txBody>
      </p:sp>
      <p:sp>
        <p:nvSpPr>
          <p:cNvPr id="5" name="Tijdelijke aanduiding voor voettekst 4">
            <a:extLst>
              <a:ext uri="{FF2B5EF4-FFF2-40B4-BE49-F238E27FC236}">
                <a16:creationId xmlns:a16="http://schemas.microsoft.com/office/drawing/2014/main" id="{1156F196-3AA9-4E2C-8272-D35D6C7D9F3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837E5D1-CE2A-4D94-976C-1877B4B557A0}"/>
              </a:ext>
            </a:extLst>
          </p:cNvPr>
          <p:cNvSpPr>
            <a:spLocks noGrp="1"/>
          </p:cNvSpPr>
          <p:nvPr>
            <p:ph type="sldNum" sz="quarter" idx="12"/>
          </p:nvPr>
        </p:nvSpPr>
        <p:spPr/>
        <p:txBody>
          <a:bodyPr/>
          <a:lstStyle/>
          <a:p>
            <a:fld id="{C51C28D8-095B-4C91-AF68-9F35D96A0855}" type="slidenum">
              <a:rPr lang="nl-NL" smtClean="0"/>
              <a:t>‹nr.›</a:t>
            </a:fld>
            <a:endParaRPr lang="nl-NL"/>
          </a:p>
        </p:txBody>
      </p:sp>
    </p:spTree>
    <p:extLst>
      <p:ext uri="{BB962C8B-B14F-4D97-AF65-F5344CB8AC3E}">
        <p14:creationId xmlns:p14="http://schemas.microsoft.com/office/powerpoint/2010/main" val="42014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236DF73A-80CF-48D3-B9B9-45178998A23E}"/>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D1FBD6AB-80CD-4723-88B2-B9FED95B7C32}"/>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A027DDA-F8A2-4F76-B2AE-F2C48BE93E22}"/>
              </a:ext>
            </a:extLst>
          </p:cNvPr>
          <p:cNvSpPr>
            <a:spLocks noGrp="1"/>
          </p:cNvSpPr>
          <p:nvPr>
            <p:ph type="dt" sz="half" idx="10"/>
          </p:nvPr>
        </p:nvSpPr>
        <p:spPr/>
        <p:txBody>
          <a:bodyPr/>
          <a:lstStyle/>
          <a:p>
            <a:fld id="{D913193C-B0A9-4485-814A-D63D08A01448}" type="datetimeFigureOut">
              <a:rPr lang="nl-NL" smtClean="0"/>
              <a:t>18-5-2020</a:t>
            </a:fld>
            <a:endParaRPr lang="nl-NL"/>
          </a:p>
        </p:txBody>
      </p:sp>
      <p:sp>
        <p:nvSpPr>
          <p:cNvPr id="5" name="Tijdelijke aanduiding voor voettekst 4">
            <a:extLst>
              <a:ext uri="{FF2B5EF4-FFF2-40B4-BE49-F238E27FC236}">
                <a16:creationId xmlns:a16="http://schemas.microsoft.com/office/drawing/2014/main" id="{4156DCB1-9768-4550-AD1A-A88D745FD50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E737E56-2699-4EF5-9049-79020C89B8CF}"/>
              </a:ext>
            </a:extLst>
          </p:cNvPr>
          <p:cNvSpPr>
            <a:spLocks noGrp="1"/>
          </p:cNvSpPr>
          <p:nvPr>
            <p:ph type="sldNum" sz="quarter" idx="12"/>
          </p:nvPr>
        </p:nvSpPr>
        <p:spPr/>
        <p:txBody>
          <a:bodyPr/>
          <a:lstStyle/>
          <a:p>
            <a:fld id="{C51C28D8-095B-4C91-AF68-9F35D96A0855}" type="slidenum">
              <a:rPr lang="nl-NL" smtClean="0"/>
              <a:t>‹nr.›</a:t>
            </a:fld>
            <a:endParaRPr lang="nl-NL"/>
          </a:p>
        </p:txBody>
      </p:sp>
    </p:spTree>
    <p:extLst>
      <p:ext uri="{BB962C8B-B14F-4D97-AF65-F5344CB8AC3E}">
        <p14:creationId xmlns:p14="http://schemas.microsoft.com/office/powerpoint/2010/main" val="3849413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BB82FC-3BA4-4643-8674-B350C1926EC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31E8CC2-29EC-4789-AF13-3813532A2BDF}"/>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B4363E8-5D7C-44F3-A929-4A953BDD1D56}"/>
              </a:ext>
            </a:extLst>
          </p:cNvPr>
          <p:cNvSpPr>
            <a:spLocks noGrp="1"/>
          </p:cNvSpPr>
          <p:nvPr>
            <p:ph type="dt" sz="half" idx="10"/>
          </p:nvPr>
        </p:nvSpPr>
        <p:spPr/>
        <p:txBody>
          <a:bodyPr/>
          <a:lstStyle/>
          <a:p>
            <a:fld id="{D913193C-B0A9-4485-814A-D63D08A01448}" type="datetimeFigureOut">
              <a:rPr lang="nl-NL" smtClean="0"/>
              <a:t>18-5-2020</a:t>
            </a:fld>
            <a:endParaRPr lang="nl-NL"/>
          </a:p>
        </p:txBody>
      </p:sp>
      <p:sp>
        <p:nvSpPr>
          <p:cNvPr id="5" name="Tijdelijke aanduiding voor voettekst 4">
            <a:extLst>
              <a:ext uri="{FF2B5EF4-FFF2-40B4-BE49-F238E27FC236}">
                <a16:creationId xmlns:a16="http://schemas.microsoft.com/office/drawing/2014/main" id="{10048E64-B99D-4175-963C-F6FAA80D408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7348335-B833-49E8-843F-43BE1DC4DDB6}"/>
              </a:ext>
            </a:extLst>
          </p:cNvPr>
          <p:cNvSpPr>
            <a:spLocks noGrp="1"/>
          </p:cNvSpPr>
          <p:nvPr>
            <p:ph type="sldNum" sz="quarter" idx="12"/>
          </p:nvPr>
        </p:nvSpPr>
        <p:spPr/>
        <p:txBody>
          <a:bodyPr/>
          <a:lstStyle/>
          <a:p>
            <a:fld id="{C51C28D8-095B-4C91-AF68-9F35D96A0855}" type="slidenum">
              <a:rPr lang="nl-NL" smtClean="0"/>
              <a:t>‹nr.›</a:t>
            </a:fld>
            <a:endParaRPr lang="nl-NL"/>
          </a:p>
        </p:txBody>
      </p:sp>
    </p:spTree>
    <p:extLst>
      <p:ext uri="{BB962C8B-B14F-4D97-AF65-F5344CB8AC3E}">
        <p14:creationId xmlns:p14="http://schemas.microsoft.com/office/powerpoint/2010/main" val="3805736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D74B31-FB16-456C-9B70-96ECE96EC9DB}"/>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4540FDB3-1CB9-4A68-87E9-43D4DE76B0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C5922585-6890-4246-A3C9-1D40C3BC3733}"/>
              </a:ext>
            </a:extLst>
          </p:cNvPr>
          <p:cNvSpPr>
            <a:spLocks noGrp="1"/>
          </p:cNvSpPr>
          <p:nvPr>
            <p:ph type="dt" sz="half" idx="10"/>
          </p:nvPr>
        </p:nvSpPr>
        <p:spPr/>
        <p:txBody>
          <a:bodyPr/>
          <a:lstStyle/>
          <a:p>
            <a:fld id="{D913193C-B0A9-4485-814A-D63D08A01448}" type="datetimeFigureOut">
              <a:rPr lang="nl-NL" smtClean="0"/>
              <a:t>18-5-2020</a:t>
            </a:fld>
            <a:endParaRPr lang="nl-NL"/>
          </a:p>
        </p:txBody>
      </p:sp>
      <p:sp>
        <p:nvSpPr>
          <p:cNvPr id="5" name="Tijdelijke aanduiding voor voettekst 4">
            <a:extLst>
              <a:ext uri="{FF2B5EF4-FFF2-40B4-BE49-F238E27FC236}">
                <a16:creationId xmlns:a16="http://schemas.microsoft.com/office/drawing/2014/main" id="{3E49B9DF-C14B-459C-B713-8A501CC99B0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F36B9B6-834C-44CF-A814-E8B2D2A0DDC4}"/>
              </a:ext>
            </a:extLst>
          </p:cNvPr>
          <p:cNvSpPr>
            <a:spLocks noGrp="1"/>
          </p:cNvSpPr>
          <p:nvPr>
            <p:ph type="sldNum" sz="quarter" idx="12"/>
          </p:nvPr>
        </p:nvSpPr>
        <p:spPr/>
        <p:txBody>
          <a:bodyPr/>
          <a:lstStyle/>
          <a:p>
            <a:fld id="{C51C28D8-095B-4C91-AF68-9F35D96A0855}" type="slidenum">
              <a:rPr lang="nl-NL" smtClean="0"/>
              <a:t>‹nr.›</a:t>
            </a:fld>
            <a:endParaRPr lang="nl-NL"/>
          </a:p>
        </p:txBody>
      </p:sp>
    </p:spTree>
    <p:extLst>
      <p:ext uri="{BB962C8B-B14F-4D97-AF65-F5344CB8AC3E}">
        <p14:creationId xmlns:p14="http://schemas.microsoft.com/office/powerpoint/2010/main" val="2467990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9D320F-6C4D-4795-968B-3889DE04DCD5}"/>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05704C62-9AF3-4D9B-AF01-98AE6BA9C54D}"/>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4ABF22BD-42C1-4B21-9419-0167DBC1BE94}"/>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CFFC74A6-F618-4AC1-9891-84EC6EAD76E6}"/>
              </a:ext>
            </a:extLst>
          </p:cNvPr>
          <p:cNvSpPr>
            <a:spLocks noGrp="1"/>
          </p:cNvSpPr>
          <p:nvPr>
            <p:ph type="dt" sz="half" idx="10"/>
          </p:nvPr>
        </p:nvSpPr>
        <p:spPr/>
        <p:txBody>
          <a:bodyPr/>
          <a:lstStyle/>
          <a:p>
            <a:fld id="{D913193C-B0A9-4485-814A-D63D08A01448}" type="datetimeFigureOut">
              <a:rPr lang="nl-NL" smtClean="0"/>
              <a:t>18-5-2020</a:t>
            </a:fld>
            <a:endParaRPr lang="nl-NL"/>
          </a:p>
        </p:txBody>
      </p:sp>
      <p:sp>
        <p:nvSpPr>
          <p:cNvPr id="6" name="Tijdelijke aanduiding voor voettekst 5">
            <a:extLst>
              <a:ext uri="{FF2B5EF4-FFF2-40B4-BE49-F238E27FC236}">
                <a16:creationId xmlns:a16="http://schemas.microsoft.com/office/drawing/2014/main" id="{9A61C650-5A03-40F8-B5B0-FFCCF4C8A0F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4737128-7A4D-44DC-9818-DF02A2A26039}"/>
              </a:ext>
            </a:extLst>
          </p:cNvPr>
          <p:cNvSpPr>
            <a:spLocks noGrp="1"/>
          </p:cNvSpPr>
          <p:nvPr>
            <p:ph type="sldNum" sz="quarter" idx="12"/>
          </p:nvPr>
        </p:nvSpPr>
        <p:spPr/>
        <p:txBody>
          <a:bodyPr/>
          <a:lstStyle/>
          <a:p>
            <a:fld id="{C51C28D8-095B-4C91-AF68-9F35D96A0855}" type="slidenum">
              <a:rPr lang="nl-NL" smtClean="0"/>
              <a:t>‹nr.›</a:t>
            </a:fld>
            <a:endParaRPr lang="nl-NL"/>
          </a:p>
        </p:txBody>
      </p:sp>
    </p:spTree>
    <p:extLst>
      <p:ext uri="{BB962C8B-B14F-4D97-AF65-F5344CB8AC3E}">
        <p14:creationId xmlns:p14="http://schemas.microsoft.com/office/powerpoint/2010/main" val="866463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3DD52E-CE1E-4144-9B5E-0792B6D9EB20}"/>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20E9A8E7-1E44-4BD3-8F1A-87081BF5C2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5E5A4449-DA75-4943-AEBC-749879562244}"/>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90F2526E-240B-4C98-896B-E763805564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9C06FE0A-1D5C-4D02-9AF4-3D49AB7974DE}"/>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CD7A42D-2363-472A-A68F-0F7378CBDC69}"/>
              </a:ext>
            </a:extLst>
          </p:cNvPr>
          <p:cNvSpPr>
            <a:spLocks noGrp="1"/>
          </p:cNvSpPr>
          <p:nvPr>
            <p:ph type="dt" sz="half" idx="10"/>
          </p:nvPr>
        </p:nvSpPr>
        <p:spPr/>
        <p:txBody>
          <a:bodyPr/>
          <a:lstStyle/>
          <a:p>
            <a:fld id="{D913193C-B0A9-4485-814A-D63D08A01448}" type="datetimeFigureOut">
              <a:rPr lang="nl-NL" smtClean="0"/>
              <a:t>18-5-2020</a:t>
            </a:fld>
            <a:endParaRPr lang="nl-NL"/>
          </a:p>
        </p:txBody>
      </p:sp>
      <p:sp>
        <p:nvSpPr>
          <p:cNvPr id="8" name="Tijdelijke aanduiding voor voettekst 7">
            <a:extLst>
              <a:ext uri="{FF2B5EF4-FFF2-40B4-BE49-F238E27FC236}">
                <a16:creationId xmlns:a16="http://schemas.microsoft.com/office/drawing/2014/main" id="{ACBA6E12-BE28-459D-AC99-EDCBD136B77D}"/>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9EDF5C49-74C8-4C8F-8129-6F12A7E195C5}"/>
              </a:ext>
            </a:extLst>
          </p:cNvPr>
          <p:cNvSpPr>
            <a:spLocks noGrp="1"/>
          </p:cNvSpPr>
          <p:nvPr>
            <p:ph type="sldNum" sz="quarter" idx="12"/>
          </p:nvPr>
        </p:nvSpPr>
        <p:spPr/>
        <p:txBody>
          <a:bodyPr/>
          <a:lstStyle/>
          <a:p>
            <a:fld id="{C51C28D8-095B-4C91-AF68-9F35D96A0855}" type="slidenum">
              <a:rPr lang="nl-NL" smtClean="0"/>
              <a:t>‹nr.›</a:t>
            </a:fld>
            <a:endParaRPr lang="nl-NL"/>
          </a:p>
        </p:txBody>
      </p:sp>
    </p:spTree>
    <p:extLst>
      <p:ext uri="{BB962C8B-B14F-4D97-AF65-F5344CB8AC3E}">
        <p14:creationId xmlns:p14="http://schemas.microsoft.com/office/powerpoint/2010/main" val="350564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2A90A1-E65B-4CA4-B1D1-31DB9441AD8F}"/>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4116728F-675C-4FC7-BCD7-52345BA49C25}"/>
              </a:ext>
            </a:extLst>
          </p:cNvPr>
          <p:cNvSpPr>
            <a:spLocks noGrp="1"/>
          </p:cNvSpPr>
          <p:nvPr>
            <p:ph type="dt" sz="half" idx="10"/>
          </p:nvPr>
        </p:nvSpPr>
        <p:spPr/>
        <p:txBody>
          <a:bodyPr/>
          <a:lstStyle/>
          <a:p>
            <a:fld id="{D913193C-B0A9-4485-814A-D63D08A01448}" type="datetimeFigureOut">
              <a:rPr lang="nl-NL" smtClean="0"/>
              <a:t>18-5-2020</a:t>
            </a:fld>
            <a:endParaRPr lang="nl-NL"/>
          </a:p>
        </p:txBody>
      </p:sp>
      <p:sp>
        <p:nvSpPr>
          <p:cNvPr id="4" name="Tijdelijke aanduiding voor voettekst 3">
            <a:extLst>
              <a:ext uri="{FF2B5EF4-FFF2-40B4-BE49-F238E27FC236}">
                <a16:creationId xmlns:a16="http://schemas.microsoft.com/office/drawing/2014/main" id="{1312271F-F91B-4F23-8634-3B48EAD31AD6}"/>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2471EFE3-A47C-4256-8194-4B760F587069}"/>
              </a:ext>
            </a:extLst>
          </p:cNvPr>
          <p:cNvSpPr>
            <a:spLocks noGrp="1"/>
          </p:cNvSpPr>
          <p:nvPr>
            <p:ph type="sldNum" sz="quarter" idx="12"/>
          </p:nvPr>
        </p:nvSpPr>
        <p:spPr/>
        <p:txBody>
          <a:bodyPr/>
          <a:lstStyle/>
          <a:p>
            <a:fld id="{C51C28D8-095B-4C91-AF68-9F35D96A0855}" type="slidenum">
              <a:rPr lang="nl-NL" smtClean="0"/>
              <a:t>‹nr.›</a:t>
            </a:fld>
            <a:endParaRPr lang="nl-NL"/>
          </a:p>
        </p:txBody>
      </p:sp>
    </p:spTree>
    <p:extLst>
      <p:ext uri="{BB962C8B-B14F-4D97-AF65-F5344CB8AC3E}">
        <p14:creationId xmlns:p14="http://schemas.microsoft.com/office/powerpoint/2010/main" val="2252257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EAEA8B4D-27D0-4388-A555-9016114BE446}"/>
              </a:ext>
            </a:extLst>
          </p:cNvPr>
          <p:cNvSpPr>
            <a:spLocks noGrp="1"/>
          </p:cNvSpPr>
          <p:nvPr>
            <p:ph type="dt" sz="half" idx="10"/>
          </p:nvPr>
        </p:nvSpPr>
        <p:spPr/>
        <p:txBody>
          <a:bodyPr/>
          <a:lstStyle/>
          <a:p>
            <a:fld id="{D913193C-B0A9-4485-814A-D63D08A01448}" type="datetimeFigureOut">
              <a:rPr lang="nl-NL" smtClean="0"/>
              <a:t>18-5-2020</a:t>
            </a:fld>
            <a:endParaRPr lang="nl-NL"/>
          </a:p>
        </p:txBody>
      </p:sp>
      <p:sp>
        <p:nvSpPr>
          <p:cNvPr id="3" name="Tijdelijke aanduiding voor voettekst 2">
            <a:extLst>
              <a:ext uri="{FF2B5EF4-FFF2-40B4-BE49-F238E27FC236}">
                <a16:creationId xmlns:a16="http://schemas.microsoft.com/office/drawing/2014/main" id="{14045398-E077-4518-A057-91B70B2DFAD3}"/>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9FA9E24-B4E7-4A73-8C36-FC580D41F66E}"/>
              </a:ext>
            </a:extLst>
          </p:cNvPr>
          <p:cNvSpPr>
            <a:spLocks noGrp="1"/>
          </p:cNvSpPr>
          <p:nvPr>
            <p:ph type="sldNum" sz="quarter" idx="12"/>
          </p:nvPr>
        </p:nvSpPr>
        <p:spPr/>
        <p:txBody>
          <a:bodyPr/>
          <a:lstStyle/>
          <a:p>
            <a:fld id="{C51C28D8-095B-4C91-AF68-9F35D96A0855}" type="slidenum">
              <a:rPr lang="nl-NL" smtClean="0"/>
              <a:t>‹nr.›</a:t>
            </a:fld>
            <a:endParaRPr lang="nl-NL"/>
          </a:p>
        </p:txBody>
      </p:sp>
    </p:spTree>
    <p:extLst>
      <p:ext uri="{BB962C8B-B14F-4D97-AF65-F5344CB8AC3E}">
        <p14:creationId xmlns:p14="http://schemas.microsoft.com/office/powerpoint/2010/main" val="415590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4C603A-5187-4B05-960D-473C1D3D71EF}"/>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D6C88961-A4EE-4E56-9ACC-BBF4983F18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4E9CE74C-522A-4459-8289-6DE5D707B9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7B6C642-412C-4415-BDC5-D62ADCD07748}"/>
              </a:ext>
            </a:extLst>
          </p:cNvPr>
          <p:cNvSpPr>
            <a:spLocks noGrp="1"/>
          </p:cNvSpPr>
          <p:nvPr>
            <p:ph type="dt" sz="half" idx="10"/>
          </p:nvPr>
        </p:nvSpPr>
        <p:spPr/>
        <p:txBody>
          <a:bodyPr/>
          <a:lstStyle/>
          <a:p>
            <a:fld id="{D913193C-B0A9-4485-814A-D63D08A01448}" type="datetimeFigureOut">
              <a:rPr lang="nl-NL" smtClean="0"/>
              <a:t>18-5-2020</a:t>
            </a:fld>
            <a:endParaRPr lang="nl-NL"/>
          </a:p>
        </p:txBody>
      </p:sp>
      <p:sp>
        <p:nvSpPr>
          <p:cNvPr id="6" name="Tijdelijke aanduiding voor voettekst 5">
            <a:extLst>
              <a:ext uri="{FF2B5EF4-FFF2-40B4-BE49-F238E27FC236}">
                <a16:creationId xmlns:a16="http://schemas.microsoft.com/office/drawing/2014/main" id="{557A1A8F-5134-4499-8BE4-8F0C46A4B36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BB67380-1D79-41BF-89DF-67CFFADB9F30}"/>
              </a:ext>
            </a:extLst>
          </p:cNvPr>
          <p:cNvSpPr>
            <a:spLocks noGrp="1"/>
          </p:cNvSpPr>
          <p:nvPr>
            <p:ph type="sldNum" sz="quarter" idx="12"/>
          </p:nvPr>
        </p:nvSpPr>
        <p:spPr/>
        <p:txBody>
          <a:bodyPr/>
          <a:lstStyle/>
          <a:p>
            <a:fld id="{C51C28D8-095B-4C91-AF68-9F35D96A0855}" type="slidenum">
              <a:rPr lang="nl-NL" smtClean="0"/>
              <a:t>‹nr.›</a:t>
            </a:fld>
            <a:endParaRPr lang="nl-NL"/>
          </a:p>
        </p:txBody>
      </p:sp>
    </p:spTree>
    <p:extLst>
      <p:ext uri="{BB962C8B-B14F-4D97-AF65-F5344CB8AC3E}">
        <p14:creationId xmlns:p14="http://schemas.microsoft.com/office/powerpoint/2010/main" val="4182646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21D3F3-E7D1-498B-B309-E16696955B5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E403F33A-ACA2-41F2-B8CB-86256C836B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F59A3169-68CF-4CFE-91A7-24E22B2E56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76D81E4-9477-46F7-ADDC-9A3A40289A4E}"/>
              </a:ext>
            </a:extLst>
          </p:cNvPr>
          <p:cNvSpPr>
            <a:spLocks noGrp="1"/>
          </p:cNvSpPr>
          <p:nvPr>
            <p:ph type="dt" sz="half" idx="10"/>
          </p:nvPr>
        </p:nvSpPr>
        <p:spPr/>
        <p:txBody>
          <a:bodyPr/>
          <a:lstStyle/>
          <a:p>
            <a:fld id="{D913193C-B0A9-4485-814A-D63D08A01448}" type="datetimeFigureOut">
              <a:rPr lang="nl-NL" smtClean="0"/>
              <a:t>18-5-2020</a:t>
            </a:fld>
            <a:endParaRPr lang="nl-NL"/>
          </a:p>
        </p:txBody>
      </p:sp>
      <p:sp>
        <p:nvSpPr>
          <p:cNvPr id="6" name="Tijdelijke aanduiding voor voettekst 5">
            <a:extLst>
              <a:ext uri="{FF2B5EF4-FFF2-40B4-BE49-F238E27FC236}">
                <a16:creationId xmlns:a16="http://schemas.microsoft.com/office/drawing/2014/main" id="{C9501CF2-AB98-4A00-B02C-2D4A5CBBC0A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FB36A19-6E68-44AB-86A4-AC55617E450D}"/>
              </a:ext>
            </a:extLst>
          </p:cNvPr>
          <p:cNvSpPr>
            <a:spLocks noGrp="1"/>
          </p:cNvSpPr>
          <p:nvPr>
            <p:ph type="sldNum" sz="quarter" idx="12"/>
          </p:nvPr>
        </p:nvSpPr>
        <p:spPr/>
        <p:txBody>
          <a:bodyPr/>
          <a:lstStyle/>
          <a:p>
            <a:fld id="{C51C28D8-095B-4C91-AF68-9F35D96A0855}" type="slidenum">
              <a:rPr lang="nl-NL" smtClean="0"/>
              <a:t>‹nr.›</a:t>
            </a:fld>
            <a:endParaRPr lang="nl-NL"/>
          </a:p>
        </p:txBody>
      </p:sp>
    </p:spTree>
    <p:extLst>
      <p:ext uri="{BB962C8B-B14F-4D97-AF65-F5344CB8AC3E}">
        <p14:creationId xmlns:p14="http://schemas.microsoft.com/office/powerpoint/2010/main" val="3765243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92EAC849-955F-4D7F-BA1D-66678377F3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5C6BA7FA-37D4-4001-84F2-13A9AB9260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394E84A-62E8-48F1-B3CD-09B5F68260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13193C-B0A9-4485-814A-D63D08A01448}" type="datetimeFigureOut">
              <a:rPr lang="nl-NL" smtClean="0"/>
              <a:t>18-5-2020</a:t>
            </a:fld>
            <a:endParaRPr lang="nl-NL"/>
          </a:p>
        </p:txBody>
      </p:sp>
      <p:sp>
        <p:nvSpPr>
          <p:cNvPr id="5" name="Tijdelijke aanduiding voor voettekst 4">
            <a:extLst>
              <a:ext uri="{FF2B5EF4-FFF2-40B4-BE49-F238E27FC236}">
                <a16:creationId xmlns:a16="http://schemas.microsoft.com/office/drawing/2014/main" id="{CB8BCE87-446C-489D-BFA9-30BDE5DEB9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EAAA4FD-9307-472E-A56F-018E4D328B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C28D8-095B-4C91-AF68-9F35D96A0855}" type="slidenum">
              <a:rPr lang="nl-NL" smtClean="0"/>
              <a:t>‹nr.›</a:t>
            </a:fld>
            <a:endParaRPr lang="nl-NL"/>
          </a:p>
        </p:txBody>
      </p:sp>
    </p:spTree>
    <p:extLst>
      <p:ext uri="{BB962C8B-B14F-4D97-AF65-F5344CB8AC3E}">
        <p14:creationId xmlns:p14="http://schemas.microsoft.com/office/powerpoint/2010/main" val="104925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jiqXhIuNmuI&amp;list=PLliNFq2pUD1-LWMlwc6CVIxLg3MWu51Nz&amp;index=10"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214AA7-F028-4A0D-8698-61AEC754D1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159834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903B32CF-1DCA-46FA-8E86-1A9E6FFD2FC1}"/>
              </a:ext>
            </a:extLst>
          </p:cNvPr>
          <p:cNvSpPr>
            <a:spLocks noGrp="1"/>
          </p:cNvSpPr>
          <p:nvPr>
            <p:ph type="ctrTitle"/>
          </p:nvPr>
        </p:nvSpPr>
        <p:spPr>
          <a:xfrm>
            <a:off x="1159933" y="995318"/>
            <a:ext cx="9872134" cy="1193968"/>
          </a:xfrm>
          <a:solidFill>
            <a:srgbClr val="FFFFFF"/>
          </a:solidFill>
          <a:ln w="38100">
            <a:solidFill>
              <a:srgbClr val="7F7F7F"/>
            </a:solidFill>
            <a:miter lim="800000"/>
          </a:ln>
        </p:spPr>
        <p:txBody>
          <a:bodyPr vert="horz" lIns="91440" tIns="45720" rIns="91440" bIns="45720" rtlCol="0" anchor="ctr">
            <a:normAutofit/>
          </a:bodyPr>
          <a:lstStyle/>
          <a:p>
            <a:r>
              <a:rPr lang="en-US" sz="3600" kern="1200">
                <a:solidFill>
                  <a:srgbClr val="3F3F3F"/>
                </a:solidFill>
                <a:latin typeface="+mj-lt"/>
                <a:ea typeface="+mj-ea"/>
                <a:cs typeface="+mj-cs"/>
              </a:rPr>
              <a:t>Les 3 over motivatie</a:t>
            </a:r>
          </a:p>
        </p:txBody>
      </p:sp>
      <p:sp>
        <p:nvSpPr>
          <p:cNvPr id="3" name="Ondertitel 2">
            <a:extLst>
              <a:ext uri="{FF2B5EF4-FFF2-40B4-BE49-F238E27FC236}">
                <a16:creationId xmlns:a16="http://schemas.microsoft.com/office/drawing/2014/main" id="{DB980BB3-9833-439C-9C45-7EB9839B31D8}"/>
              </a:ext>
            </a:extLst>
          </p:cNvPr>
          <p:cNvSpPr>
            <a:spLocks noGrp="1"/>
          </p:cNvSpPr>
          <p:nvPr>
            <p:ph type="subTitle" idx="1"/>
          </p:nvPr>
        </p:nvSpPr>
        <p:spPr>
          <a:xfrm>
            <a:off x="1476915" y="2888250"/>
            <a:ext cx="4297351" cy="2959777"/>
          </a:xfrm>
        </p:spPr>
        <p:txBody>
          <a:bodyPr vert="horz" lIns="91440" tIns="45720" rIns="91440" bIns="45720" rtlCol="0" anchor="t">
            <a:normAutofit/>
          </a:bodyPr>
          <a:lstStyle/>
          <a:p>
            <a:pPr indent="-228600" algn="l">
              <a:buFont typeface="Arial" panose="020B0604020202020204" pitchFamily="34" charset="0"/>
              <a:buChar char="•"/>
            </a:pPr>
            <a:r>
              <a:rPr lang="en-US" sz="2000"/>
              <a:t>ALA: lesgeven kan je leren</a:t>
            </a:r>
          </a:p>
        </p:txBody>
      </p:sp>
      <p:cxnSp>
        <p:nvCxnSpPr>
          <p:cNvPr id="11" name="Straight Connector 10">
            <a:extLst>
              <a:ext uri="{FF2B5EF4-FFF2-40B4-BE49-F238E27FC236}">
                <a16:creationId xmlns:a16="http://schemas.microsoft.com/office/drawing/2014/main" id="{D6206FDC-2777-4D7F-AF9C-73413DA664C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2888250"/>
            <a:ext cx="0" cy="2769135"/>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sp>
        <p:nvSpPr>
          <p:cNvPr id="4" name="Tekstvak 3">
            <a:extLst>
              <a:ext uri="{FF2B5EF4-FFF2-40B4-BE49-F238E27FC236}">
                <a16:creationId xmlns:a16="http://schemas.microsoft.com/office/drawing/2014/main" id="{07132E1E-3CDD-4BE2-AFE1-D1E0B7FB2E80}"/>
              </a:ext>
            </a:extLst>
          </p:cNvPr>
          <p:cNvSpPr txBox="1"/>
          <p:nvPr/>
        </p:nvSpPr>
        <p:spPr>
          <a:xfrm>
            <a:off x="6417730" y="2888250"/>
            <a:ext cx="5289851" cy="2959778"/>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sz="2000" dirty="0" err="1"/>
              <a:t>Lesdoel</a:t>
            </a:r>
            <a:r>
              <a:rPr lang="en-US" sz="2000" dirty="0"/>
              <a:t>: </a:t>
            </a:r>
            <a:r>
              <a:rPr lang="en-US" sz="2000" dirty="0" err="1"/>
              <a:t>studenten</a:t>
            </a:r>
            <a:r>
              <a:rPr lang="en-US" sz="2000" dirty="0"/>
              <a:t> </a:t>
            </a:r>
            <a:r>
              <a:rPr lang="en-US" sz="2000" dirty="0" err="1"/>
              <a:t>maken</a:t>
            </a:r>
            <a:r>
              <a:rPr lang="en-US" sz="2000" dirty="0"/>
              <a:t> </a:t>
            </a:r>
            <a:r>
              <a:rPr lang="en-US" sz="2000" dirty="0" err="1"/>
              <a:t>kennis</a:t>
            </a:r>
            <a:r>
              <a:rPr lang="en-US" sz="2000" dirty="0"/>
              <a:t> met het begrip </a:t>
            </a:r>
            <a:r>
              <a:rPr lang="en-US" sz="2000" dirty="0" err="1"/>
              <a:t>motivatie</a:t>
            </a:r>
            <a:r>
              <a:rPr lang="en-US" sz="2000" dirty="0"/>
              <a:t> </a:t>
            </a:r>
            <a:r>
              <a:rPr lang="en-US" sz="2000" dirty="0" err="1"/>
              <a:t>en</a:t>
            </a:r>
            <a:r>
              <a:rPr lang="en-US" sz="2000" dirty="0"/>
              <a:t> </a:t>
            </a:r>
            <a:r>
              <a:rPr lang="en-US" sz="2000" dirty="0" err="1"/>
              <a:t>kunnen</a:t>
            </a:r>
            <a:r>
              <a:rPr lang="en-US" sz="2000" dirty="0"/>
              <a:t> </a:t>
            </a:r>
            <a:r>
              <a:rPr lang="en-US" sz="2000" dirty="0" err="1"/>
              <a:t>uitleggen</a:t>
            </a:r>
            <a:r>
              <a:rPr lang="en-US" sz="2000" dirty="0"/>
              <a:t> hoe </a:t>
            </a:r>
            <a:r>
              <a:rPr lang="en-US" sz="2000" dirty="0" err="1"/>
              <a:t>zij</a:t>
            </a:r>
            <a:r>
              <a:rPr lang="en-US" sz="2000" dirty="0"/>
              <a:t> de </a:t>
            </a:r>
            <a:r>
              <a:rPr lang="en-US" sz="2000" dirty="0" err="1"/>
              <a:t>begrippen</a:t>
            </a:r>
            <a:r>
              <a:rPr lang="en-US" sz="2000" dirty="0"/>
              <a:t> </a:t>
            </a:r>
            <a:r>
              <a:rPr lang="en-US" sz="2000" dirty="0" err="1"/>
              <a:t>autonomie</a:t>
            </a:r>
            <a:r>
              <a:rPr lang="en-US" sz="2000" dirty="0"/>
              <a:t>, </a:t>
            </a:r>
            <a:r>
              <a:rPr lang="en-US" sz="2000" dirty="0" err="1"/>
              <a:t>motiverend</a:t>
            </a:r>
            <a:r>
              <a:rPr lang="en-US" sz="2000" dirty="0"/>
              <a:t> </a:t>
            </a:r>
            <a:r>
              <a:rPr lang="en-US" sz="2000" dirty="0" err="1"/>
              <a:t>taalgebruik</a:t>
            </a:r>
            <a:r>
              <a:rPr lang="en-US" sz="2000" dirty="0"/>
              <a:t> </a:t>
            </a:r>
            <a:r>
              <a:rPr lang="en-US" sz="2000" dirty="0" err="1"/>
              <a:t>kunnen</a:t>
            </a:r>
            <a:r>
              <a:rPr lang="en-US" sz="2000" dirty="0"/>
              <a:t> </a:t>
            </a:r>
            <a:r>
              <a:rPr lang="en-US" sz="2000" dirty="0" err="1"/>
              <a:t>toepassen</a:t>
            </a:r>
            <a:r>
              <a:rPr lang="en-US" sz="2000" dirty="0"/>
              <a:t> in </a:t>
            </a:r>
            <a:r>
              <a:rPr lang="en-US" sz="2000" dirty="0" err="1"/>
              <a:t>hun</a:t>
            </a:r>
            <a:r>
              <a:rPr lang="en-US" sz="2000" dirty="0"/>
              <a:t> </a:t>
            </a:r>
            <a:r>
              <a:rPr lang="en-US" sz="2000" dirty="0" err="1"/>
              <a:t>lesjes</a:t>
            </a:r>
            <a:r>
              <a:rPr lang="en-US" sz="2000" dirty="0"/>
              <a:t>.</a:t>
            </a:r>
          </a:p>
        </p:txBody>
      </p:sp>
    </p:spTree>
    <p:extLst>
      <p:ext uri="{BB962C8B-B14F-4D97-AF65-F5344CB8AC3E}">
        <p14:creationId xmlns:p14="http://schemas.microsoft.com/office/powerpoint/2010/main" val="95211098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99339D-868C-468A-800A-11F97D66A357}"/>
              </a:ext>
            </a:extLst>
          </p:cNvPr>
          <p:cNvSpPr>
            <a:spLocks noGrp="1"/>
          </p:cNvSpPr>
          <p:nvPr>
            <p:ph type="title"/>
          </p:nvPr>
        </p:nvSpPr>
        <p:spPr/>
        <p:txBody>
          <a:bodyPr/>
          <a:lstStyle/>
          <a:p>
            <a:r>
              <a:rPr lang="nl-NL" dirty="0"/>
              <a:t>Motivatie</a:t>
            </a:r>
          </a:p>
        </p:txBody>
      </p:sp>
      <p:sp>
        <p:nvSpPr>
          <p:cNvPr id="3" name="Tekstvak 2">
            <a:extLst>
              <a:ext uri="{FF2B5EF4-FFF2-40B4-BE49-F238E27FC236}">
                <a16:creationId xmlns:a16="http://schemas.microsoft.com/office/drawing/2014/main" id="{6A0BDDAA-8D9A-4DA7-AC6E-E420B742B57D}"/>
              </a:ext>
            </a:extLst>
          </p:cNvPr>
          <p:cNvSpPr txBox="1"/>
          <p:nvPr/>
        </p:nvSpPr>
        <p:spPr>
          <a:xfrm>
            <a:off x="1016000" y="1690688"/>
            <a:ext cx="9753600" cy="923330"/>
          </a:xfrm>
          <a:prstGeom prst="rect">
            <a:avLst/>
          </a:prstGeom>
          <a:noFill/>
        </p:spPr>
        <p:txBody>
          <a:bodyPr wrap="square" rtlCol="0">
            <a:spAutoFit/>
          </a:bodyPr>
          <a:lstStyle/>
          <a:p>
            <a:r>
              <a:rPr lang="nl-NL" dirty="0">
                <a:hlinkClick r:id="rId2"/>
              </a:rPr>
              <a:t>filmpje </a:t>
            </a:r>
            <a:r>
              <a:rPr lang="nl-NL" dirty="0" err="1">
                <a:hlinkClick r:id="rId2"/>
              </a:rPr>
              <a:t>moetivatie</a:t>
            </a:r>
            <a:endParaRPr lang="nl-NL" dirty="0"/>
          </a:p>
          <a:p>
            <a:endParaRPr lang="nl-NL" dirty="0"/>
          </a:p>
          <a:p>
            <a:r>
              <a:rPr lang="nl-NL" dirty="0"/>
              <a:t>Zelfstandig kijken</a:t>
            </a:r>
          </a:p>
        </p:txBody>
      </p:sp>
    </p:spTree>
    <p:extLst>
      <p:ext uri="{BB962C8B-B14F-4D97-AF65-F5344CB8AC3E}">
        <p14:creationId xmlns:p14="http://schemas.microsoft.com/office/powerpoint/2010/main" val="226998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 name="Titel 3">
            <a:extLst>
              <a:ext uri="{FF2B5EF4-FFF2-40B4-BE49-F238E27FC236}">
                <a16:creationId xmlns:a16="http://schemas.microsoft.com/office/drawing/2014/main" id="{EAFEE3F6-42AF-4D93-9FA6-7FB39DC842F3}"/>
              </a:ext>
            </a:extLst>
          </p:cNvPr>
          <p:cNvSpPr>
            <a:spLocks noGrp="1"/>
          </p:cNvSpPr>
          <p:nvPr>
            <p:ph type="title"/>
          </p:nvPr>
        </p:nvSpPr>
        <p:spPr>
          <a:xfrm>
            <a:off x="838200" y="669925"/>
            <a:ext cx="4508946" cy="1325563"/>
          </a:xfrm>
        </p:spPr>
        <p:txBody>
          <a:bodyPr vert="horz" lIns="91440" tIns="45720" rIns="91440" bIns="45720" rtlCol="0" anchor="b">
            <a:normAutofit/>
          </a:bodyPr>
          <a:lstStyle/>
          <a:p>
            <a:pPr algn="r"/>
            <a:r>
              <a:rPr lang="en-US" kern="1200">
                <a:solidFill>
                  <a:schemeClr val="bg1"/>
                </a:solidFill>
                <a:latin typeface="+mj-lt"/>
                <a:ea typeface="+mj-ea"/>
                <a:cs typeface="+mj-cs"/>
              </a:rPr>
              <a:t>Over motivatie</a:t>
            </a:r>
          </a:p>
        </p:txBody>
      </p:sp>
      <p:cxnSp>
        <p:nvCxnSpPr>
          <p:cNvPr id="11" name="Straight Connector 10">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Rechthoek 2">
            <a:extLst>
              <a:ext uri="{FF2B5EF4-FFF2-40B4-BE49-F238E27FC236}">
                <a16:creationId xmlns:a16="http://schemas.microsoft.com/office/drawing/2014/main" id="{449B34B8-69BB-4FC4-AE80-8B73E90A13F6}"/>
              </a:ext>
            </a:extLst>
          </p:cNvPr>
          <p:cNvSpPr/>
          <p:nvPr/>
        </p:nvSpPr>
        <p:spPr>
          <a:xfrm>
            <a:off x="240145" y="2398957"/>
            <a:ext cx="11582400" cy="3526144"/>
          </a:xfrm>
          <a:prstGeom prst="rect">
            <a:avLst/>
          </a:prstGeom>
        </p:spPr>
        <p:txBody>
          <a:bodyPr vert="horz" lIns="91440" tIns="45720" rIns="91440" bIns="45720" rtlCol="0">
            <a:normAutofit/>
          </a:bodyPr>
          <a:lstStyle/>
          <a:p>
            <a:pPr>
              <a:lnSpc>
                <a:spcPct val="150000"/>
              </a:lnSpc>
              <a:spcAft>
                <a:spcPts val="600"/>
              </a:spcAft>
            </a:pPr>
            <a:r>
              <a:rPr lang="nl-NL" sz="2000" dirty="0">
                <a:solidFill>
                  <a:schemeClr val="bg1"/>
                </a:solidFill>
              </a:rPr>
              <a:t>A. 	Intrinsieke motivatie is leren omdat je plezier hebt in leren of wanneer je ziet dat het belangrijk is 	voor nu en voor de toekomst. Het is leuk, interessant of belangrijk. </a:t>
            </a:r>
          </a:p>
          <a:p>
            <a:pPr marL="457200" indent="-457200">
              <a:lnSpc>
                <a:spcPct val="150000"/>
              </a:lnSpc>
              <a:spcAft>
                <a:spcPts val="600"/>
              </a:spcAft>
              <a:buAutoNum type="alphaUcPeriod"/>
            </a:pPr>
            <a:endParaRPr lang="nl-NL" sz="2000" dirty="0">
              <a:solidFill>
                <a:schemeClr val="bg1"/>
              </a:solidFill>
            </a:endParaRPr>
          </a:p>
          <a:p>
            <a:pPr>
              <a:lnSpc>
                <a:spcPct val="150000"/>
              </a:lnSpc>
              <a:spcAft>
                <a:spcPts val="600"/>
              </a:spcAft>
            </a:pPr>
            <a:r>
              <a:rPr lang="nl-NL" sz="2000" dirty="0">
                <a:solidFill>
                  <a:schemeClr val="bg1"/>
                </a:solidFill>
              </a:rPr>
              <a:t>B.	Extrinsieke motivatie, of </a:t>
            </a:r>
            <a:r>
              <a:rPr lang="nl-NL" sz="2000" dirty="0" err="1">
                <a:solidFill>
                  <a:schemeClr val="bg1"/>
                </a:solidFill>
              </a:rPr>
              <a:t>moetivatie</a:t>
            </a:r>
            <a:r>
              <a:rPr lang="nl-NL" sz="2000" dirty="0">
                <a:solidFill>
                  <a:schemeClr val="bg1"/>
                </a:solidFill>
              </a:rPr>
              <a:t> is leren omdat het moet. Je doet het voor de beloning. 	Bijvoorbeeld voor een cijfer, de goedkeuring van je ouders, omdat het moet van de docent of omdat 	je je schaamt als je niet leert. Het gaat hierbij om druk van buitenaf of vanuit jezelf.  Bij </a:t>
            </a:r>
            <a:r>
              <a:rPr lang="nl-NL" sz="2000" dirty="0" err="1">
                <a:solidFill>
                  <a:schemeClr val="bg1"/>
                </a:solidFill>
              </a:rPr>
              <a:t>moetivatie</a:t>
            </a:r>
            <a:r>
              <a:rPr lang="nl-NL" sz="2000" dirty="0">
                <a:solidFill>
                  <a:schemeClr val="bg1"/>
                </a:solidFill>
              </a:rPr>
              <a:t> 	stopt de wil om te leren zodra de beloning of verplichting wegvalt.</a:t>
            </a:r>
          </a:p>
          <a:p>
            <a:pPr indent="-228600">
              <a:lnSpc>
                <a:spcPct val="90000"/>
              </a:lnSpc>
              <a:spcAft>
                <a:spcPts val="600"/>
              </a:spcAft>
              <a:buFont typeface="Arial" panose="020B0604020202020204" pitchFamily="34" charset="0"/>
              <a:buChar char="•"/>
            </a:pPr>
            <a:endParaRPr lang="en-US" sz="2000" dirty="0">
              <a:solidFill>
                <a:schemeClr val="bg1"/>
              </a:solidFill>
            </a:endParaRPr>
          </a:p>
          <a:p>
            <a:pPr indent="-228600">
              <a:lnSpc>
                <a:spcPct val="90000"/>
              </a:lnSpc>
              <a:spcAft>
                <a:spcPts val="600"/>
              </a:spcAft>
              <a:buFont typeface="Arial" panose="020B0604020202020204" pitchFamily="34" charset="0"/>
              <a:buChar char="•"/>
            </a:pPr>
            <a:endParaRPr lang="en-US" sz="2000" dirty="0">
              <a:solidFill>
                <a:schemeClr val="bg1"/>
              </a:solidFill>
            </a:endParaRPr>
          </a:p>
        </p:txBody>
      </p:sp>
      <p:sp>
        <p:nvSpPr>
          <p:cNvPr id="13" name="Rectangle 12">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291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31DC5CB2-4C6C-4839-B9C3-FA6847526234}"/>
              </a:ext>
            </a:extLst>
          </p:cNvPr>
          <p:cNvSpPr/>
          <p:nvPr/>
        </p:nvSpPr>
        <p:spPr>
          <a:xfrm>
            <a:off x="240323" y="234528"/>
            <a:ext cx="11711354" cy="5909310"/>
          </a:xfrm>
          <a:prstGeom prst="rect">
            <a:avLst/>
          </a:prstGeom>
        </p:spPr>
        <p:txBody>
          <a:bodyPr wrap="square">
            <a:spAutoFit/>
          </a:bodyPr>
          <a:lstStyle/>
          <a:p>
            <a:r>
              <a:rPr lang="nl-NL" dirty="0"/>
              <a:t>Ieder kind wil op zijn of haar eigen manier de wereld ontdekken en nieuwe dingen leren. Door leerlingen deze ruimte te bieden wordt de intrinsieke motivatie gestimuleerd. Dit kan op vier manieren:</a:t>
            </a:r>
          </a:p>
          <a:p>
            <a:endParaRPr lang="nl-NL" dirty="0"/>
          </a:p>
          <a:p>
            <a:r>
              <a:rPr lang="nl-NL" dirty="0"/>
              <a:t>1</a:t>
            </a:r>
            <a:r>
              <a:rPr lang="nl-NL" b="1" dirty="0"/>
              <a:t>. Aansluiten bij de belevingswereld:</a:t>
            </a:r>
          </a:p>
          <a:p>
            <a:r>
              <a:rPr lang="nl-NL" dirty="0"/>
              <a:t>Door aan te sluiten bij het dagelijks leven en de interesses van leerlingen en ze te laten zien waarom iets belangrijk voor hen kan zijn, wek je interesse en laat je leerlingen nadenken over het doel en het nut van de leerstof. </a:t>
            </a:r>
          </a:p>
          <a:p>
            <a:endParaRPr lang="nl-NL" dirty="0"/>
          </a:p>
          <a:p>
            <a:r>
              <a:rPr lang="nl-NL" b="1" dirty="0"/>
              <a:t>2. Informatieve taal in plaats van dwingende taal gebruiken</a:t>
            </a:r>
          </a:p>
          <a:p>
            <a:r>
              <a:rPr lang="nl-NL" dirty="0"/>
              <a:t>Bevelen zoals “Jullie moeten nu aan de slag!” roepen </a:t>
            </a:r>
            <a:r>
              <a:rPr lang="nl-NL" dirty="0" err="1"/>
              <a:t>moetivatie</a:t>
            </a:r>
            <a:r>
              <a:rPr lang="nl-NL" dirty="0"/>
              <a:t> op. Informatieve taal zoals “Als we nu aan de slag gaan met deze opdracht, leren we hoe we dit kunnen toepassen.”  geven inzicht in de verwachting van de docent en het nut voor de leerling. </a:t>
            </a:r>
          </a:p>
          <a:p>
            <a:endParaRPr lang="nl-NL" dirty="0"/>
          </a:p>
          <a:p>
            <a:r>
              <a:rPr lang="nl-NL" b="1" dirty="0"/>
              <a:t>3. Betekenisvolle keuzes </a:t>
            </a:r>
          </a:p>
          <a:p>
            <a:r>
              <a:rPr lang="nl-NL" dirty="0"/>
              <a:t>Door keuzes te bieden, ervaren leerlingen autonomie. Dit kan door leerlingen te laten kiezen een deel van de instructie te volgen, of keuzes te bieden in de manier van aanpak, partner, volgorde of tijdstip. Onbeperkte keuzevrijheid kan verlammend werken, daarom is het belangrijk leerlingen hierbij te ondersteunen en de geboden keuzes te beperken.</a:t>
            </a:r>
          </a:p>
          <a:p>
            <a:endParaRPr lang="nl-NL" dirty="0"/>
          </a:p>
          <a:p>
            <a:r>
              <a:rPr lang="nl-NL" b="1" dirty="0"/>
              <a:t>4. Weerstand erkennen</a:t>
            </a:r>
          </a:p>
          <a:p>
            <a:r>
              <a:rPr lang="nl-NL" dirty="0"/>
              <a:t>Als leerlingen niet willen is het aantrekkelijk om te zeggen dat het moet. Dit roept echter vooral </a:t>
            </a:r>
            <a:r>
              <a:rPr lang="nl-NL" dirty="0" err="1"/>
              <a:t>moetivatie</a:t>
            </a:r>
            <a:r>
              <a:rPr lang="nl-NL" dirty="0"/>
              <a:t> en mogelijk zelfs weerstand op. Door te luisteren naar de leerlingen, en hun gevoel van weerstand te erkennen, voelen leerlingen zich gehoord. Dit is iets anders dan toegeven aan de weerstand. </a:t>
            </a:r>
          </a:p>
        </p:txBody>
      </p:sp>
    </p:spTree>
    <p:extLst>
      <p:ext uri="{BB962C8B-B14F-4D97-AF65-F5344CB8AC3E}">
        <p14:creationId xmlns:p14="http://schemas.microsoft.com/office/powerpoint/2010/main" val="2205686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E71902FE-2EC5-424D-AA6A-7186EA0AC066}"/>
              </a:ext>
            </a:extLst>
          </p:cNvPr>
          <p:cNvSpPr/>
          <p:nvPr/>
        </p:nvSpPr>
        <p:spPr>
          <a:xfrm>
            <a:off x="482600" y="58847"/>
            <a:ext cx="10718800" cy="4524315"/>
          </a:xfrm>
          <a:prstGeom prst="rect">
            <a:avLst/>
          </a:prstGeom>
        </p:spPr>
        <p:txBody>
          <a:bodyPr wrap="square">
            <a:spAutoFit/>
          </a:bodyPr>
          <a:lstStyle/>
          <a:p>
            <a:r>
              <a:rPr lang="nl-NL" dirty="0"/>
              <a:t>Om ervoor te zorgen dat kinderen de wereld willen en kunnen ontdekken, hebben ze structuur en vertrouwen nodig. Hierdoor weten leerlingen wat er van ze verwacht wordt en voelen ze zich competent. En dat is weer hartstikke belangrijk voor de motivatie. Docenten kunnen hier op drie manieren aan bijdragen. </a:t>
            </a:r>
          </a:p>
          <a:p>
            <a:endParaRPr lang="nl-NL" dirty="0"/>
          </a:p>
          <a:p>
            <a:r>
              <a:rPr lang="nl-NL" b="1" dirty="0"/>
              <a:t>1. Structuur bieden met autonomie</a:t>
            </a:r>
          </a:p>
          <a:p>
            <a:r>
              <a:rPr lang="nl-NL" dirty="0"/>
              <a:t>Dit betekent dat je met leerlingen duidelijke grenzen en regels afspreekt en dat ze inhoudelijk begeleid worden bij het leren. Zo weten leerlingen wat er van ze verwacht wordt.</a:t>
            </a:r>
          </a:p>
          <a:p>
            <a:endParaRPr lang="nl-NL" dirty="0"/>
          </a:p>
          <a:p>
            <a:r>
              <a:rPr lang="nl-NL" b="1" dirty="0"/>
              <a:t>2. Differentiëren in de mate van structuur</a:t>
            </a:r>
          </a:p>
          <a:p>
            <a:r>
              <a:rPr lang="nl-NL" dirty="0"/>
              <a:t>De ene leerling heeft meer structuur en begeleiding nodig dan de andere leerling. Klassen zijn vaak divers, met leerlingen met verschillende prestatieniveaus en achtergronden. Daarom is het belangrijk dat de wijze van structuur aangepast is aan het niveau en de behoeften van de leerling. Bijvoorbeeld door leerlingen een stappenplan aan te bieden dat ze mogen gebruiken bij hun opdrachten.</a:t>
            </a:r>
          </a:p>
          <a:p>
            <a:endParaRPr lang="nl-NL" dirty="0"/>
          </a:p>
          <a:p>
            <a:r>
              <a:rPr lang="nl-NL" dirty="0"/>
              <a:t>3. Door ten slotte </a:t>
            </a:r>
            <a:r>
              <a:rPr lang="nl-NL" b="1" dirty="0"/>
              <a:t>vertrouwen en hoge verwachtingen naar alle leerlingen uit te spreken </a:t>
            </a:r>
            <a:r>
              <a:rPr lang="nl-NL" dirty="0"/>
              <a:t>groeit het geloof in hun eigen kunnen. Dit motiveert leerlingen om te willen leren.</a:t>
            </a:r>
          </a:p>
        </p:txBody>
      </p:sp>
    </p:spTree>
    <p:extLst>
      <p:ext uri="{BB962C8B-B14F-4D97-AF65-F5344CB8AC3E}">
        <p14:creationId xmlns:p14="http://schemas.microsoft.com/office/powerpoint/2010/main" val="1703296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el 1">
            <a:extLst>
              <a:ext uri="{FF2B5EF4-FFF2-40B4-BE49-F238E27FC236}">
                <a16:creationId xmlns:a16="http://schemas.microsoft.com/office/drawing/2014/main" id="{DA34FF20-E083-4EFD-B4E0-192FC542688B}"/>
              </a:ext>
            </a:extLst>
          </p:cNvPr>
          <p:cNvSpPr>
            <a:spLocks noGrp="1"/>
          </p:cNvSpPr>
          <p:nvPr>
            <p:ph type="title"/>
          </p:nvPr>
        </p:nvSpPr>
        <p:spPr>
          <a:xfrm>
            <a:off x="838200" y="669925"/>
            <a:ext cx="4508946" cy="1325563"/>
          </a:xfrm>
        </p:spPr>
        <p:txBody>
          <a:bodyPr anchor="b">
            <a:normAutofit/>
          </a:bodyPr>
          <a:lstStyle/>
          <a:p>
            <a:pPr algn="r"/>
            <a:r>
              <a:rPr lang="nl-NL">
                <a:solidFill>
                  <a:schemeClr val="bg1"/>
                </a:solidFill>
              </a:rPr>
              <a:t>4 Lesvoorbereiding (-en)</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AA5EF602-9BB0-42DB-82DB-DBE50DB0298D}"/>
              </a:ext>
            </a:extLst>
          </p:cNvPr>
          <p:cNvSpPr>
            <a:spLocks noGrp="1"/>
          </p:cNvSpPr>
          <p:nvPr>
            <p:ph idx="1"/>
          </p:nvPr>
        </p:nvSpPr>
        <p:spPr>
          <a:xfrm>
            <a:off x="1392667" y="2398957"/>
            <a:ext cx="9406666" cy="3526144"/>
          </a:xfrm>
        </p:spPr>
        <p:txBody>
          <a:bodyPr>
            <a:normAutofit/>
          </a:bodyPr>
          <a:lstStyle/>
          <a:p>
            <a:pPr marL="0" indent="0">
              <a:buNone/>
            </a:pPr>
            <a:r>
              <a:rPr lang="nl-NL" sz="1700" dirty="0">
                <a:solidFill>
                  <a:schemeClr val="bg1"/>
                </a:solidFill>
              </a:rPr>
              <a:t>Voer in ieder geval één taalles Nederlands en één les Engels uit en kies daarnaast nog twee andere leergebieden.</a:t>
            </a:r>
          </a:p>
          <a:p>
            <a:pPr marL="0" indent="0">
              <a:buNone/>
            </a:pPr>
            <a:endParaRPr lang="nl-NL" sz="1700" dirty="0">
              <a:solidFill>
                <a:schemeClr val="bg1"/>
              </a:solidFill>
            </a:endParaRPr>
          </a:p>
          <a:p>
            <a:pPr marL="0" indent="0">
              <a:buNone/>
            </a:pPr>
            <a:r>
              <a:rPr lang="nl-NL" sz="1700" dirty="0">
                <a:solidFill>
                  <a:schemeClr val="bg1"/>
                </a:solidFill>
              </a:rPr>
              <a:t>Voor didactische analyse moeten jullie een lesvoorbereiding inleveren. </a:t>
            </a:r>
          </a:p>
          <a:p>
            <a:pPr marL="0" indent="0">
              <a:buNone/>
            </a:pPr>
            <a:endParaRPr lang="nl-NL" sz="1700" dirty="0">
              <a:solidFill>
                <a:schemeClr val="bg1"/>
              </a:solidFill>
            </a:endParaRPr>
          </a:p>
          <a:p>
            <a:pPr marL="0" indent="0">
              <a:buNone/>
            </a:pPr>
            <a:r>
              <a:rPr lang="nl-NL" sz="1700" dirty="0">
                <a:solidFill>
                  <a:schemeClr val="bg1"/>
                </a:solidFill>
              </a:rPr>
              <a:t>Hoe houd je binnen die les rekening met: </a:t>
            </a:r>
          </a:p>
          <a:p>
            <a:pPr>
              <a:buFontTx/>
              <a:buChar char="-"/>
            </a:pPr>
            <a:r>
              <a:rPr lang="nl-NL" sz="1700" dirty="0">
                <a:solidFill>
                  <a:schemeClr val="bg1"/>
                </a:solidFill>
              </a:rPr>
              <a:t>Motivatie (intrinsiek en extrinsiek)</a:t>
            </a:r>
          </a:p>
          <a:p>
            <a:pPr>
              <a:buFontTx/>
              <a:buChar char="-"/>
            </a:pPr>
            <a:r>
              <a:rPr lang="nl-NL" sz="1700" dirty="0">
                <a:solidFill>
                  <a:schemeClr val="bg1"/>
                </a:solidFill>
              </a:rPr>
              <a:t>Aansluiten bij de belevingswereld</a:t>
            </a:r>
          </a:p>
          <a:p>
            <a:pPr>
              <a:buFontTx/>
              <a:buChar char="-"/>
            </a:pPr>
            <a:r>
              <a:rPr lang="nl-NL" sz="1700" dirty="0">
                <a:solidFill>
                  <a:schemeClr val="bg1"/>
                </a:solidFill>
              </a:rPr>
              <a:t>Autonomie</a:t>
            </a:r>
          </a:p>
          <a:p>
            <a:pPr>
              <a:buFontTx/>
              <a:buChar char="-"/>
            </a:pPr>
            <a:r>
              <a:rPr lang="nl-NL" sz="1700" dirty="0">
                <a:solidFill>
                  <a:schemeClr val="bg1"/>
                </a:solidFill>
              </a:rPr>
              <a:t>Motiverend taalgebruik</a:t>
            </a:r>
          </a:p>
          <a:p>
            <a:pPr>
              <a:buFontTx/>
              <a:buChar char="-"/>
            </a:pPr>
            <a:endParaRPr lang="nl-NL" sz="1700" dirty="0">
              <a:solidFill>
                <a:schemeClr val="bg1"/>
              </a:solidFill>
            </a:endParaRP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39235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el 1">
            <a:extLst>
              <a:ext uri="{FF2B5EF4-FFF2-40B4-BE49-F238E27FC236}">
                <a16:creationId xmlns:a16="http://schemas.microsoft.com/office/drawing/2014/main" id="{1644AB3A-27A3-40B7-B4D1-0DBDEB05D266}"/>
              </a:ext>
            </a:extLst>
          </p:cNvPr>
          <p:cNvSpPr>
            <a:spLocks noGrp="1"/>
          </p:cNvSpPr>
          <p:nvPr>
            <p:ph type="title"/>
          </p:nvPr>
        </p:nvSpPr>
        <p:spPr>
          <a:xfrm>
            <a:off x="922635" y="1250575"/>
            <a:ext cx="4604274" cy="4163210"/>
          </a:xfrm>
        </p:spPr>
        <p:txBody>
          <a:bodyPr anchor="ctr">
            <a:normAutofit/>
          </a:bodyPr>
          <a:lstStyle/>
          <a:p>
            <a:r>
              <a:rPr lang="nl-NL" sz="8000">
                <a:solidFill>
                  <a:schemeClr val="bg1"/>
                </a:solidFill>
              </a:rPr>
              <a:t>Opdracht NU: stap 1</a:t>
            </a:r>
          </a:p>
        </p:txBody>
      </p:sp>
      <p:sp>
        <p:nvSpPr>
          <p:cNvPr id="10" name="Rectangle 9">
            <a:extLst>
              <a:ext uri="{FF2B5EF4-FFF2-40B4-BE49-F238E27FC236}">
                <a16:creationId xmlns:a16="http://schemas.microsoft.com/office/drawing/2014/main" id="{C2C57604-0CFD-4023-B9BD-107166A253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476" y="1100949"/>
            <a:ext cx="4996593" cy="4462463"/>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9A29A294-AD4F-4207-B0C9-D7FCD3E4FDCB}"/>
              </a:ext>
            </a:extLst>
          </p:cNvPr>
          <p:cNvSpPr>
            <a:spLocks noGrp="1"/>
          </p:cNvSpPr>
          <p:nvPr>
            <p:ph idx="1"/>
          </p:nvPr>
        </p:nvSpPr>
        <p:spPr>
          <a:xfrm>
            <a:off x="6293224" y="860612"/>
            <a:ext cx="4797909" cy="5023821"/>
          </a:xfrm>
        </p:spPr>
        <p:txBody>
          <a:bodyPr anchor="ctr">
            <a:normAutofit/>
          </a:bodyPr>
          <a:lstStyle/>
          <a:p>
            <a:r>
              <a:rPr lang="nl-NL" sz="2000" dirty="0">
                <a:solidFill>
                  <a:schemeClr val="bg1"/>
                </a:solidFill>
              </a:rPr>
              <a:t>Pak je lesvoorbereiding DA</a:t>
            </a:r>
          </a:p>
          <a:p>
            <a:r>
              <a:rPr lang="nl-NL" sz="2000" dirty="0">
                <a:solidFill>
                  <a:schemeClr val="bg1"/>
                </a:solidFill>
              </a:rPr>
              <a:t>Hernoem de lesvoorbereiding ALA-les 1 </a:t>
            </a:r>
          </a:p>
          <a:p>
            <a:r>
              <a:rPr lang="nl-NL" sz="2000" dirty="0">
                <a:solidFill>
                  <a:schemeClr val="bg1"/>
                </a:solidFill>
              </a:rPr>
              <a:t>Schrijf in het rood waar en hoe je binnen de lesvoorbereiding rekening houdt met </a:t>
            </a:r>
          </a:p>
          <a:p>
            <a:pPr>
              <a:buFontTx/>
              <a:buChar char="-"/>
            </a:pPr>
            <a:r>
              <a:rPr lang="nl-NL" sz="2000" dirty="0">
                <a:solidFill>
                  <a:schemeClr val="bg1"/>
                </a:solidFill>
              </a:rPr>
              <a:t>Motivatie (intrinsiek en extrinsiek)</a:t>
            </a:r>
          </a:p>
          <a:p>
            <a:pPr>
              <a:buFontTx/>
              <a:buChar char="-"/>
            </a:pPr>
            <a:r>
              <a:rPr lang="nl-NL" sz="2000" dirty="0">
                <a:solidFill>
                  <a:schemeClr val="bg1"/>
                </a:solidFill>
              </a:rPr>
              <a:t>Aansluiten bij de belevingswereld</a:t>
            </a:r>
          </a:p>
          <a:p>
            <a:pPr>
              <a:buFontTx/>
              <a:buChar char="-"/>
            </a:pPr>
            <a:r>
              <a:rPr lang="nl-NL" sz="2000" dirty="0">
                <a:solidFill>
                  <a:schemeClr val="bg1"/>
                </a:solidFill>
              </a:rPr>
              <a:t>Autonomie</a:t>
            </a:r>
          </a:p>
          <a:p>
            <a:pPr>
              <a:buFontTx/>
              <a:buChar char="-"/>
            </a:pPr>
            <a:r>
              <a:rPr lang="nl-NL" sz="2000" dirty="0">
                <a:solidFill>
                  <a:schemeClr val="bg1"/>
                </a:solidFill>
              </a:rPr>
              <a:t>Motiverend taalgebruik</a:t>
            </a:r>
          </a:p>
          <a:p>
            <a:endParaRPr lang="nl-NL" sz="2000" dirty="0">
              <a:solidFill>
                <a:schemeClr val="bg1"/>
              </a:solidFill>
            </a:endParaRPr>
          </a:p>
        </p:txBody>
      </p:sp>
    </p:spTree>
    <p:extLst>
      <p:ext uri="{BB962C8B-B14F-4D97-AF65-F5344CB8AC3E}">
        <p14:creationId xmlns:p14="http://schemas.microsoft.com/office/powerpoint/2010/main" val="2686481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el 1">
            <a:extLst>
              <a:ext uri="{FF2B5EF4-FFF2-40B4-BE49-F238E27FC236}">
                <a16:creationId xmlns:a16="http://schemas.microsoft.com/office/drawing/2014/main" id="{041461B1-E77F-4602-A070-B735E50B2A37}"/>
              </a:ext>
            </a:extLst>
          </p:cNvPr>
          <p:cNvSpPr>
            <a:spLocks noGrp="1"/>
          </p:cNvSpPr>
          <p:nvPr>
            <p:ph type="title"/>
          </p:nvPr>
        </p:nvSpPr>
        <p:spPr>
          <a:xfrm>
            <a:off x="922635" y="1250575"/>
            <a:ext cx="4604274" cy="4163210"/>
          </a:xfrm>
        </p:spPr>
        <p:txBody>
          <a:bodyPr anchor="ctr">
            <a:normAutofit/>
          </a:bodyPr>
          <a:lstStyle/>
          <a:p>
            <a:r>
              <a:rPr lang="nl-NL" sz="8000">
                <a:solidFill>
                  <a:schemeClr val="bg1"/>
                </a:solidFill>
              </a:rPr>
              <a:t>Stap 2 </a:t>
            </a:r>
          </a:p>
        </p:txBody>
      </p:sp>
      <p:sp>
        <p:nvSpPr>
          <p:cNvPr id="10" name="Rectangle 9">
            <a:extLst>
              <a:ext uri="{FF2B5EF4-FFF2-40B4-BE49-F238E27FC236}">
                <a16:creationId xmlns:a16="http://schemas.microsoft.com/office/drawing/2014/main" id="{C2C57604-0CFD-4023-B9BD-107166A253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6476" y="1100949"/>
            <a:ext cx="4996593" cy="4462463"/>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2E918667-1374-48C0-847A-F477956EF8BB}"/>
              </a:ext>
            </a:extLst>
          </p:cNvPr>
          <p:cNvSpPr>
            <a:spLocks noGrp="1"/>
          </p:cNvSpPr>
          <p:nvPr>
            <p:ph idx="1"/>
          </p:nvPr>
        </p:nvSpPr>
        <p:spPr>
          <a:xfrm>
            <a:off x="6293224" y="860612"/>
            <a:ext cx="4797909" cy="5023821"/>
          </a:xfrm>
        </p:spPr>
        <p:txBody>
          <a:bodyPr anchor="ctr">
            <a:normAutofit/>
          </a:bodyPr>
          <a:lstStyle/>
          <a:p>
            <a:pPr marL="0" indent="0">
              <a:buNone/>
            </a:pPr>
            <a:r>
              <a:rPr lang="nl-NL" sz="2000" dirty="0">
                <a:solidFill>
                  <a:schemeClr val="bg1"/>
                </a:solidFill>
              </a:rPr>
              <a:t>Maak voor je BPV groep een taalles</a:t>
            </a:r>
          </a:p>
          <a:p>
            <a:r>
              <a:rPr lang="nl-NL" sz="2000" dirty="0">
                <a:solidFill>
                  <a:schemeClr val="bg1"/>
                </a:solidFill>
              </a:rPr>
              <a:t>Schrijf in het rood waar en hoe je binnen de lesvoorbereiding rekening houdt met </a:t>
            </a:r>
          </a:p>
          <a:p>
            <a:pPr>
              <a:buFontTx/>
              <a:buChar char="-"/>
            </a:pPr>
            <a:r>
              <a:rPr lang="nl-NL" sz="2000" dirty="0">
                <a:solidFill>
                  <a:schemeClr val="bg1"/>
                </a:solidFill>
              </a:rPr>
              <a:t>Motivatie (intrinsiek en extrinsiek)</a:t>
            </a:r>
          </a:p>
          <a:p>
            <a:pPr>
              <a:buFontTx/>
              <a:buChar char="-"/>
            </a:pPr>
            <a:r>
              <a:rPr lang="nl-NL" sz="2000" dirty="0">
                <a:solidFill>
                  <a:schemeClr val="bg1"/>
                </a:solidFill>
              </a:rPr>
              <a:t>Autonomie</a:t>
            </a:r>
          </a:p>
          <a:p>
            <a:pPr>
              <a:buFontTx/>
              <a:buChar char="-"/>
            </a:pPr>
            <a:r>
              <a:rPr lang="nl-NL" sz="2000" dirty="0">
                <a:solidFill>
                  <a:schemeClr val="bg1"/>
                </a:solidFill>
              </a:rPr>
              <a:t>Aansluiten bij de belevingswereld </a:t>
            </a:r>
          </a:p>
          <a:p>
            <a:pPr marL="0" indent="0">
              <a:buNone/>
            </a:pPr>
            <a:endParaRPr lang="nl-NL" sz="2000" dirty="0">
              <a:solidFill>
                <a:schemeClr val="bg1"/>
              </a:solidFill>
            </a:endParaRPr>
          </a:p>
        </p:txBody>
      </p:sp>
    </p:spTree>
    <p:extLst>
      <p:ext uri="{BB962C8B-B14F-4D97-AF65-F5344CB8AC3E}">
        <p14:creationId xmlns:p14="http://schemas.microsoft.com/office/powerpoint/2010/main" val="2488763134"/>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Has_Teacher_Only_SectionGroup xmlns="a0563bc4-ffe9-418b-bf30-0c1e0b329580" xsi:nil="true"/>
    <CultureName xmlns="a0563bc4-ffe9-418b-bf30-0c1e0b329580" xsi:nil="true"/>
    <Students xmlns="a0563bc4-ffe9-418b-bf30-0c1e0b329580">
      <UserInfo>
        <DisplayName/>
        <AccountId xsi:nil="true"/>
        <AccountType/>
      </UserInfo>
    </Students>
    <Is_Collaboration_Space_Locked xmlns="a0563bc4-ffe9-418b-bf30-0c1e0b329580" xsi:nil="true"/>
    <Self_Registration_Enabled xmlns="a0563bc4-ffe9-418b-bf30-0c1e0b329580" xsi:nil="true"/>
    <Members xmlns="a0563bc4-ffe9-418b-bf30-0c1e0b329580">
      <UserInfo>
        <DisplayName/>
        <AccountId xsi:nil="true"/>
        <AccountType/>
      </UserInfo>
    </Members>
    <Member_Groups xmlns="a0563bc4-ffe9-418b-bf30-0c1e0b329580">
      <UserInfo>
        <DisplayName/>
        <AccountId xsi:nil="true"/>
        <AccountType/>
      </UserInfo>
    </Member_Groups>
    <Teachers xmlns="a0563bc4-ffe9-418b-bf30-0c1e0b329580">
      <UserInfo>
        <DisplayName/>
        <AccountId xsi:nil="true"/>
        <AccountType/>
      </UserInfo>
    </Teachers>
    <AppVersion xmlns="a0563bc4-ffe9-418b-bf30-0c1e0b329580" xsi:nil="true"/>
    <TeamsChannelId xmlns="a0563bc4-ffe9-418b-bf30-0c1e0b329580" xsi:nil="true"/>
    <IsNotebookLocked xmlns="a0563bc4-ffe9-418b-bf30-0c1e0b329580" xsi:nil="true"/>
    <Math_Settings xmlns="a0563bc4-ffe9-418b-bf30-0c1e0b329580" xsi:nil="true"/>
    <NotebookType xmlns="a0563bc4-ffe9-418b-bf30-0c1e0b329580" xsi:nil="true"/>
    <Invited_Leaders xmlns="a0563bc4-ffe9-418b-bf30-0c1e0b329580" xsi:nil="true"/>
    <FolderType xmlns="a0563bc4-ffe9-418b-bf30-0c1e0b329580" xsi:nil="true"/>
    <Owner xmlns="a0563bc4-ffe9-418b-bf30-0c1e0b329580">
      <UserInfo>
        <DisplayName/>
        <AccountId xsi:nil="true"/>
        <AccountType/>
      </UserInfo>
    </Owner>
    <Student_Groups xmlns="a0563bc4-ffe9-418b-bf30-0c1e0b329580">
      <UserInfo>
        <DisplayName/>
        <AccountId xsi:nil="true"/>
        <AccountType/>
      </UserInfo>
    </Student_Groups>
    <Distribution_Groups xmlns="a0563bc4-ffe9-418b-bf30-0c1e0b329580" xsi:nil="true"/>
    <Invited_Students xmlns="a0563bc4-ffe9-418b-bf30-0c1e0b329580" xsi:nil="true"/>
    <LMS_Mappings xmlns="a0563bc4-ffe9-418b-bf30-0c1e0b329580" xsi:nil="true"/>
    <Templates xmlns="a0563bc4-ffe9-418b-bf30-0c1e0b329580" xsi:nil="true"/>
    <Has_Leaders_Only_SectionGroup xmlns="a0563bc4-ffe9-418b-bf30-0c1e0b329580" xsi:nil="true"/>
    <Leaders xmlns="a0563bc4-ffe9-418b-bf30-0c1e0b329580">
      <UserInfo>
        <DisplayName/>
        <AccountId xsi:nil="true"/>
        <AccountType/>
      </UserInfo>
    </Leaders>
    <Invited_Teachers xmlns="a0563bc4-ffe9-418b-bf30-0c1e0b329580" xsi:nil="true"/>
    <DefaultSectionNames xmlns="a0563bc4-ffe9-418b-bf30-0c1e0b329580" xsi:nil="true"/>
    <Invited_Members xmlns="a0563bc4-ffe9-418b-bf30-0c1e0b32958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40B7C7FA681A34D8A8135C52D570FCB" ma:contentTypeVersion="39" ma:contentTypeDescription="Een nieuw document maken." ma:contentTypeScope="" ma:versionID="ac94b2e570860e7f2ed420e3ce0e4995">
  <xsd:schema xmlns:xsd="http://www.w3.org/2001/XMLSchema" xmlns:xs="http://www.w3.org/2001/XMLSchema" xmlns:p="http://schemas.microsoft.com/office/2006/metadata/properties" xmlns:ns3="2c53009c-7ac0-42f6-a7d5-fbb9b1eb6b0a" xmlns:ns4="a0563bc4-ffe9-418b-bf30-0c1e0b329580" targetNamespace="http://schemas.microsoft.com/office/2006/metadata/properties" ma:root="true" ma:fieldsID="97786b02079e63fce7fbefb8691f37cf" ns3:_="" ns4:_="">
    <xsd:import namespace="2c53009c-7ac0-42f6-a7d5-fbb9b1eb6b0a"/>
    <xsd:import namespace="a0563bc4-ffe9-418b-bf30-0c1e0b32958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Location" minOccurs="0"/>
                <xsd:element ref="ns4:NotebookType" minOccurs="0"/>
                <xsd:element ref="ns4:FolderType" minOccurs="0"/>
                <xsd:element ref="ns4:CultureName" minOccurs="0"/>
                <xsd:element ref="ns4:AppVersion" minOccurs="0"/>
                <xsd:element ref="ns4:TeamsChannelId" minOccurs="0"/>
                <xsd:element ref="ns4:Owner" minOccurs="0"/>
                <xsd:element ref="ns4:Math_Settings" minOccurs="0"/>
                <xsd:element ref="ns4:DefaultSectionNames" minOccurs="0"/>
                <xsd:element ref="ns4:Templates"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IsNotebookLocked" minOccurs="0"/>
                <xsd:element ref="ns4:Distribution_Groups" minOccurs="0"/>
                <xsd:element ref="ns4:LMS_Mappings" minOccurs="0"/>
                <xsd:element ref="ns4:Leaders" minOccurs="0"/>
                <xsd:element ref="ns4:Members" minOccurs="0"/>
                <xsd:element ref="ns4:Member_Groups" minOccurs="0"/>
                <xsd:element ref="ns4:Invited_Leaders" minOccurs="0"/>
                <xsd:element ref="ns4:Invited_Members" minOccurs="0"/>
                <xsd:element ref="ns4:Has_Leaders_Only_SectionGroup"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53009c-7ac0-42f6-a7d5-fbb9b1eb6b0a" elementFormDefault="qualified">
    <xsd:import namespace="http://schemas.microsoft.com/office/2006/documentManagement/types"/>
    <xsd:import namespace="http://schemas.microsoft.com/office/infopath/2007/PartnerControls"/>
    <xsd:element name="SharedWithUsers" ma:index="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SharingHintHash" ma:index="10" nillable="true" ma:displayName="Hint-hash dele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0563bc4-ffe9-418b-bf30-0c1e0b32958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NotebookType" ma:index="17" nillable="true" ma:displayName="Notebook Type" ma:internalName="NotebookType">
      <xsd:simpleType>
        <xsd:restriction base="dms:Text"/>
      </xsd:simpleType>
    </xsd:element>
    <xsd:element name="FolderType" ma:index="18" nillable="true" ma:displayName="Folder Type" ma:internalName="FolderType">
      <xsd:simpleType>
        <xsd:restriction base="dms:Text"/>
      </xsd:simpleType>
    </xsd:element>
    <xsd:element name="CultureName" ma:index="19" nillable="true" ma:displayName="Culture Name" ma:internalName="CultureName">
      <xsd:simpleType>
        <xsd:restriction base="dms:Text"/>
      </xsd:simpleType>
    </xsd:element>
    <xsd:element name="AppVersion" ma:index="20" nillable="true" ma:displayName="App Version" ma:internalName="AppVersion">
      <xsd:simpleType>
        <xsd:restriction base="dms:Text"/>
      </xsd:simpleType>
    </xsd:element>
    <xsd:element name="TeamsChannelId" ma:index="21" nillable="true" ma:displayName="Teams Channel Id" ma:internalName="TeamsChannelId">
      <xsd:simpleType>
        <xsd:restriction base="dms:Text"/>
      </xsd:simpleType>
    </xsd:element>
    <xsd:element name="Owner" ma:index="22"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3" nillable="true" ma:displayName="Math Settings" ma:internalName="Math_Settings">
      <xsd:simpleType>
        <xsd:restriction base="dms:Text"/>
      </xsd:simpleType>
    </xsd:element>
    <xsd:element name="DefaultSectionNames" ma:index="24" nillable="true" ma:displayName="Default Section Names" ma:internalName="DefaultSectionNames">
      <xsd:simpleType>
        <xsd:restriction base="dms:Note">
          <xsd:maxLength value="255"/>
        </xsd:restriction>
      </xsd:simpleType>
    </xsd:element>
    <xsd:element name="Templates" ma:index="25" nillable="true" ma:displayName="Templates" ma:internalName="Templates">
      <xsd:simpleType>
        <xsd:restriction base="dms:Note">
          <xsd:maxLength value="255"/>
        </xsd:restriction>
      </xsd:simpleType>
    </xsd:element>
    <xsd:element name="Teachers" ma:index="26"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7"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8"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9" nillable="true" ma:displayName="Invited Teachers" ma:internalName="Invited_Teachers">
      <xsd:simpleType>
        <xsd:restriction base="dms:Note">
          <xsd:maxLength value="255"/>
        </xsd:restriction>
      </xsd:simpleType>
    </xsd:element>
    <xsd:element name="Invited_Students" ma:index="30" nillable="true" ma:displayName="Invited Students" ma:internalName="Invited_Students">
      <xsd:simpleType>
        <xsd:restriction base="dms:Note">
          <xsd:maxLength value="255"/>
        </xsd:restriction>
      </xsd:simpleType>
    </xsd:element>
    <xsd:element name="Self_Registration_Enabled" ma:index="31" nillable="true" ma:displayName="Self Registration Enabled" ma:internalName="Self_Registration_Enabled">
      <xsd:simpleType>
        <xsd:restriction base="dms:Boolean"/>
      </xsd:simpleType>
    </xsd:element>
    <xsd:element name="Has_Teacher_Only_SectionGroup" ma:index="32" nillable="true" ma:displayName="Has Teacher Only SectionGroup" ma:internalName="Has_Teacher_Only_SectionGroup">
      <xsd:simpleType>
        <xsd:restriction base="dms:Boolean"/>
      </xsd:simpleType>
    </xsd:element>
    <xsd:element name="Is_Collaboration_Space_Locked" ma:index="33" nillable="true" ma:displayName="Is Collaboration Space Locked" ma:internalName="Is_Collaboration_Space_Locked">
      <xsd:simpleType>
        <xsd:restriction base="dms:Boolean"/>
      </xsd:simpleType>
    </xsd:element>
    <xsd:element name="IsNotebookLocked" ma:index="34" nillable="true" ma:displayName="Is Notebook Locked" ma:internalName="IsNotebookLocked">
      <xsd:simpleType>
        <xsd:restriction base="dms:Boolean"/>
      </xsd:simpleType>
    </xsd:element>
    <xsd:element name="Distribution_Groups" ma:index="35" nillable="true" ma:displayName="Distribution Groups" ma:internalName="Distribution_Groups">
      <xsd:simpleType>
        <xsd:restriction base="dms:Note">
          <xsd:maxLength value="255"/>
        </xsd:restriction>
      </xsd:simpleType>
    </xsd:element>
    <xsd:element name="LMS_Mappings" ma:index="36" nillable="true" ma:displayName="LMS Mappings" ma:internalName="LMS_Mappings">
      <xsd:simpleType>
        <xsd:restriction base="dms:Note">
          <xsd:maxLength value="255"/>
        </xsd:restriction>
      </xsd:simpleType>
    </xsd:element>
    <xsd:element name="Leaders" ma:index="37"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38"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39"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Leaders" ma:index="40" nillable="true" ma:displayName="Invited Leaders" ma:internalName="Invited_Leaders">
      <xsd:simpleType>
        <xsd:restriction base="dms:Note">
          <xsd:maxLength value="255"/>
        </xsd:restriction>
      </xsd:simpleType>
    </xsd:element>
    <xsd:element name="Invited_Members" ma:index="41" nillable="true" ma:displayName="Invited Members" ma:internalName="Invited_Members">
      <xsd:simpleType>
        <xsd:restriction base="dms:Note">
          <xsd:maxLength value="255"/>
        </xsd:restriction>
      </xsd:simpleType>
    </xsd:element>
    <xsd:element name="Has_Leaders_Only_SectionGroup" ma:index="42" nillable="true" ma:displayName="Has Leaders Only SectionGroup" ma:internalName="Has_Leaders_Only_SectionGroup">
      <xsd:simpleType>
        <xsd:restriction base="dms:Boolean"/>
      </xsd:simpleType>
    </xsd:element>
    <xsd:element name="MediaServiceGenerationTime" ma:index="43" nillable="true" ma:displayName="MediaServiceGenerationTime" ma:hidden="true" ma:internalName="MediaServiceGenerationTime" ma:readOnly="true">
      <xsd:simpleType>
        <xsd:restriction base="dms:Text"/>
      </xsd:simpleType>
    </xsd:element>
    <xsd:element name="MediaServiceEventHashCode" ma:index="44" nillable="true" ma:displayName="MediaServiceEventHashCode" ma:hidden="true" ma:internalName="MediaServiceEventHashCode" ma:readOnly="true">
      <xsd:simpleType>
        <xsd:restriction base="dms:Text"/>
      </xsd:simpleType>
    </xsd:element>
    <xsd:element name="MediaServiceAutoKeyPoints" ma:index="45" nillable="true" ma:displayName="MediaServiceAutoKeyPoints" ma:hidden="true" ma:internalName="MediaServiceAutoKeyPoints" ma:readOnly="true">
      <xsd:simpleType>
        <xsd:restriction base="dms:Note"/>
      </xsd:simpleType>
    </xsd:element>
    <xsd:element name="MediaServiceKeyPoints" ma:index="4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94BE8CA-7FFB-4EC3-B6EF-24BFA9E1A035}">
  <ds:schemaRefs>
    <ds:schemaRef ds:uri="a0563bc4-ffe9-418b-bf30-0c1e0b329580"/>
    <ds:schemaRef ds:uri="http://schemas.openxmlformats.org/package/2006/metadata/core-properties"/>
    <ds:schemaRef ds:uri="2c53009c-7ac0-42f6-a7d5-fbb9b1eb6b0a"/>
    <ds:schemaRef ds:uri="http://purl.org/dc/terms/"/>
    <ds:schemaRef ds:uri="http://www.w3.org/XML/1998/namespace"/>
    <ds:schemaRef ds:uri="http://purl.org/dc/elements/1.1/"/>
    <ds:schemaRef ds:uri="http://schemas.microsoft.com/office/infopath/2007/PartnerControls"/>
    <ds:schemaRef ds:uri="http://schemas.microsoft.com/office/2006/documentManagement/typ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F9E91052-D24D-416B-B424-070BD464A223}">
  <ds:schemaRefs>
    <ds:schemaRef ds:uri="http://schemas.microsoft.com/sharepoint/v3/contenttype/forms"/>
  </ds:schemaRefs>
</ds:datastoreItem>
</file>

<file path=customXml/itemProps3.xml><?xml version="1.0" encoding="utf-8"?>
<ds:datastoreItem xmlns:ds="http://schemas.openxmlformats.org/officeDocument/2006/customXml" ds:itemID="{E5803A1C-21B4-45A0-BE75-4E0D7127D1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53009c-7ac0-42f6-a7d5-fbb9b1eb6b0a"/>
    <ds:schemaRef ds:uri="a0563bc4-ffe9-418b-bf30-0c1e0b3295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75</TotalTime>
  <Words>642</Words>
  <Application>Microsoft Office PowerPoint</Application>
  <PresentationFormat>Breedbeeld</PresentationFormat>
  <Paragraphs>57</Paragraphs>
  <Slides>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Calibri Light</vt:lpstr>
      <vt:lpstr>Kantoorthema</vt:lpstr>
      <vt:lpstr>Les 3 over motivatie</vt:lpstr>
      <vt:lpstr>Motivatie</vt:lpstr>
      <vt:lpstr>Over motivatie</vt:lpstr>
      <vt:lpstr>PowerPoint-presentatie</vt:lpstr>
      <vt:lpstr>PowerPoint-presentatie</vt:lpstr>
      <vt:lpstr>4 Lesvoorbereiding (-en)</vt:lpstr>
      <vt:lpstr>Opdracht NU: stap 1</vt:lpstr>
      <vt:lpstr>Stap 2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3 over motivatie</dc:title>
  <dc:creator>Jos Stokman</dc:creator>
  <cp:lastModifiedBy>Jos Stokman</cp:lastModifiedBy>
  <cp:revision>1</cp:revision>
  <dcterms:created xsi:type="dcterms:W3CDTF">2020-05-15T13:32:30Z</dcterms:created>
  <dcterms:modified xsi:type="dcterms:W3CDTF">2020-05-18T09:38:57Z</dcterms:modified>
</cp:coreProperties>
</file>